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269" r:id="rId3"/>
    <p:sldId id="322" r:id="rId4"/>
    <p:sldId id="285" r:id="rId5"/>
    <p:sldId id="287" r:id="rId6"/>
    <p:sldId id="296" r:id="rId7"/>
    <p:sldId id="270" r:id="rId8"/>
    <p:sldId id="323" r:id="rId9"/>
    <p:sldId id="271" r:id="rId10"/>
    <p:sldId id="290" r:id="rId11"/>
    <p:sldId id="324" r:id="rId12"/>
    <p:sldId id="273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A4320-56AC-4B23-923C-9F829B8C252B}" v="188" dt="2024-04-22T13:31:17.131"/>
    <p1510:client id="{BA316E85-1123-43CD-AE4B-2B270A86CC32}" v="30" dt="2024-04-23T12:37:54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93661" autoAdjust="0"/>
  </p:normalViewPr>
  <p:slideViewPr>
    <p:cSldViewPr snapToGrid="0">
      <p:cViewPr varScale="1">
        <p:scale>
          <a:sx n="75" d="100"/>
          <a:sy n="75" d="100"/>
        </p:scale>
        <p:origin x="58" y="21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by" userId="36ad140b-5006-4fa4-a447-3e3cb8976160" providerId="ADAL" clId="{AEBA4320-56AC-4B23-923C-9F829B8C252B}"/>
    <pc:docChg chg="undo redo custSel addSld delSld modSld sldOrd modMainMaster">
      <pc:chgData name="Barnaby" userId="36ad140b-5006-4fa4-a447-3e3cb8976160" providerId="ADAL" clId="{AEBA4320-56AC-4B23-923C-9F829B8C252B}" dt="2024-04-22T15:37:03.422" v="1106" actId="20577"/>
      <pc:docMkLst>
        <pc:docMk/>
      </pc:docMkLst>
      <pc:sldChg chg="del">
        <pc:chgData name="Barnaby" userId="36ad140b-5006-4fa4-a447-3e3cb8976160" providerId="ADAL" clId="{AEBA4320-56AC-4B23-923C-9F829B8C252B}" dt="2024-04-22T09:07:02.282" v="1" actId="47"/>
        <pc:sldMkLst>
          <pc:docMk/>
          <pc:sldMk cId="4241215690" sldId="256"/>
        </pc:sldMkLst>
      </pc:sldChg>
      <pc:sldChg chg="delSp modSp add mod">
        <pc:chgData name="Barnaby" userId="36ad140b-5006-4fa4-a447-3e3cb8976160" providerId="ADAL" clId="{AEBA4320-56AC-4B23-923C-9F829B8C252B}" dt="2024-04-22T13:31:55.625" v="949" actId="478"/>
        <pc:sldMkLst>
          <pc:docMk/>
          <pc:sldMk cId="2671389931" sldId="269"/>
        </pc:sldMkLst>
        <pc:spChg chg="mod">
          <ac:chgData name="Barnaby" userId="36ad140b-5006-4fa4-a447-3e3cb8976160" providerId="ADAL" clId="{AEBA4320-56AC-4B23-923C-9F829B8C252B}" dt="2024-04-22T09:07:36.950" v="15" actId="20577"/>
          <ac:spMkLst>
            <pc:docMk/>
            <pc:sldMk cId="2671389931" sldId="269"/>
            <ac:spMk id="112" creationId="{FE6B70F0-E806-7F3B-EB30-13584CF91C55}"/>
          </ac:spMkLst>
        </pc:spChg>
        <pc:picChg chg="del">
          <ac:chgData name="Barnaby" userId="36ad140b-5006-4fa4-a447-3e3cb8976160" providerId="ADAL" clId="{AEBA4320-56AC-4B23-923C-9F829B8C252B}" dt="2024-04-22T13:31:55.625" v="949" actId="478"/>
          <ac:picMkLst>
            <pc:docMk/>
            <pc:sldMk cId="2671389931" sldId="269"/>
            <ac:picMk id="2" creationId="{F3AB9991-E0A2-1B4E-6345-8944CE4DF320}"/>
          </ac:picMkLst>
        </pc:picChg>
        <pc:picChg chg="del">
          <ac:chgData name="Barnaby" userId="36ad140b-5006-4fa4-a447-3e3cb8976160" providerId="ADAL" clId="{AEBA4320-56AC-4B23-923C-9F829B8C252B}" dt="2024-04-22T13:31:55.625" v="949" actId="478"/>
          <ac:picMkLst>
            <pc:docMk/>
            <pc:sldMk cId="2671389931" sldId="269"/>
            <ac:picMk id="3" creationId="{DD6DB10F-68CF-8DB3-CFCF-9C8FB9795634}"/>
          </ac:picMkLst>
        </pc:picChg>
      </pc:sldChg>
      <pc:sldChg chg="addSp delSp modSp new mod">
        <pc:chgData name="Barnaby" userId="36ad140b-5006-4fa4-a447-3e3cb8976160" providerId="ADAL" clId="{AEBA4320-56AC-4B23-923C-9F829B8C252B}" dt="2024-04-22T11:44:31.026" v="366" actId="20577"/>
        <pc:sldMkLst>
          <pc:docMk/>
          <pc:sldMk cId="3053111864" sldId="270"/>
        </pc:sldMkLst>
        <pc:spChg chg="mod">
          <ac:chgData name="Barnaby" userId="36ad140b-5006-4fa4-a447-3e3cb8976160" providerId="ADAL" clId="{AEBA4320-56AC-4B23-923C-9F829B8C252B}" dt="2024-04-22T10:09:58.853" v="62" actId="2711"/>
          <ac:spMkLst>
            <pc:docMk/>
            <pc:sldMk cId="3053111864" sldId="270"/>
            <ac:spMk id="2" creationId="{3D732A4F-2AB1-180C-B8E4-AE08F0CA78BC}"/>
          </ac:spMkLst>
        </pc:spChg>
        <pc:spChg chg="add mod">
          <ac:chgData name="Barnaby" userId="36ad140b-5006-4fa4-a447-3e3cb8976160" providerId="ADAL" clId="{AEBA4320-56AC-4B23-923C-9F829B8C252B}" dt="2024-04-22T11:44:15.879" v="355" actId="1076"/>
          <ac:spMkLst>
            <pc:docMk/>
            <pc:sldMk cId="3053111864" sldId="270"/>
            <ac:spMk id="26" creationId="{A4E0411A-9668-D7B9-1697-A163D16A443F}"/>
          </ac:spMkLst>
        </pc:spChg>
        <pc:spChg chg="add mod">
          <ac:chgData name="Barnaby" userId="36ad140b-5006-4fa4-a447-3e3cb8976160" providerId="ADAL" clId="{AEBA4320-56AC-4B23-923C-9F829B8C252B}" dt="2024-04-22T11:44:22.718" v="361" actId="20577"/>
          <ac:spMkLst>
            <pc:docMk/>
            <pc:sldMk cId="3053111864" sldId="270"/>
            <ac:spMk id="27" creationId="{0EB15805-80D2-1CB3-3B96-94AA8EA5F524}"/>
          </ac:spMkLst>
        </pc:spChg>
        <pc:spChg chg="add mod">
          <ac:chgData name="Barnaby" userId="36ad140b-5006-4fa4-a447-3e3cb8976160" providerId="ADAL" clId="{AEBA4320-56AC-4B23-923C-9F829B8C252B}" dt="2024-04-22T11:44:31.026" v="366" actId="20577"/>
          <ac:spMkLst>
            <pc:docMk/>
            <pc:sldMk cId="3053111864" sldId="270"/>
            <ac:spMk id="28" creationId="{EF33C8CE-47BD-25B6-5051-BFAD0B6D9CC4}"/>
          </ac:spMkLst>
        </pc:spChg>
        <pc:picChg chg="add mod">
          <ac:chgData name="Barnaby" userId="36ad140b-5006-4fa4-a447-3e3cb8976160" providerId="ADAL" clId="{AEBA4320-56AC-4B23-923C-9F829B8C252B}" dt="2024-04-22T11:43:51.991" v="341" actId="1076"/>
          <ac:picMkLst>
            <pc:docMk/>
            <pc:sldMk cId="3053111864" sldId="270"/>
            <ac:picMk id="4" creationId="{C59B4B4D-4C39-78F7-4681-D58A8D8383BF}"/>
          </ac:picMkLst>
        </pc:picChg>
        <pc:picChg chg="add mod">
          <ac:chgData name="Barnaby" userId="36ad140b-5006-4fa4-a447-3e3cb8976160" providerId="ADAL" clId="{AEBA4320-56AC-4B23-923C-9F829B8C252B}" dt="2024-04-22T11:43:51.991" v="341" actId="1076"/>
          <ac:picMkLst>
            <pc:docMk/>
            <pc:sldMk cId="3053111864" sldId="270"/>
            <ac:picMk id="6" creationId="{2438FF43-3DC9-2648-FBDE-0082CA33B214}"/>
          </ac:picMkLst>
        </pc:picChg>
        <pc:picChg chg="add mod">
          <ac:chgData name="Barnaby" userId="36ad140b-5006-4fa4-a447-3e3cb8976160" providerId="ADAL" clId="{AEBA4320-56AC-4B23-923C-9F829B8C252B}" dt="2024-04-22T11:43:59.735" v="345" actId="1076"/>
          <ac:picMkLst>
            <pc:docMk/>
            <pc:sldMk cId="3053111864" sldId="270"/>
            <ac:picMk id="20" creationId="{0414F558-D50F-992F-F938-9ABA8A4426A8}"/>
          </ac:picMkLst>
        </pc:picChg>
        <pc:picChg chg="add mod">
          <ac:chgData name="Barnaby" userId="36ad140b-5006-4fa4-a447-3e3cb8976160" providerId="ADAL" clId="{AEBA4320-56AC-4B23-923C-9F829B8C252B}" dt="2024-04-22T10:12:40.575" v="95" actId="1076"/>
          <ac:picMkLst>
            <pc:docMk/>
            <pc:sldMk cId="3053111864" sldId="270"/>
            <ac:picMk id="1026" creationId="{FFE1D8EF-98C5-4DDE-ED17-C4089691B6C9}"/>
          </ac:picMkLst>
        </pc:picChg>
        <pc:picChg chg="add del">
          <ac:chgData name="Barnaby" userId="36ad140b-5006-4fa4-a447-3e3cb8976160" providerId="ADAL" clId="{AEBA4320-56AC-4B23-923C-9F829B8C252B}" dt="2024-04-22T10:11:56.387" v="78"/>
          <ac:picMkLst>
            <pc:docMk/>
            <pc:sldMk cId="3053111864" sldId="270"/>
            <ac:picMk id="1028" creationId="{F32C3ADA-2572-AA3F-1DEE-55811E07C208}"/>
          </ac:picMkLst>
        </pc:picChg>
        <pc:cxnChg chg="add mod">
          <ac:chgData name="Barnaby" userId="36ad140b-5006-4fa4-a447-3e3cb8976160" providerId="ADAL" clId="{AEBA4320-56AC-4B23-923C-9F829B8C252B}" dt="2024-04-22T11:43:51.991" v="341" actId="1076"/>
          <ac:cxnSpMkLst>
            <pc:docMk/>
            <pc:sldMk cId="3053111864" sldId="270"/>
            <ac:cxnSpMk id="8" creationId="{8364FD6E-CBF4-C235-7EC5-D7D4DB0EABDA}"/>
          </ac:cxnSpMkLst>
        </pc:cxnChg>
        <pc:cxnChg chg="add mod">
          <ac:chgData name="Barnaby" userId="36ad140b-5006-4fa4-a447-3e3cb8976160" providerId="ADAL" clId="{AEBA4320-56AC-4B23-923C-9F829B8C252B}" dt="2024-04-22T11:43:51.991" v="341" actId="1076"/>
          <ac:cxnSpMkLst>
            <pc:docMk/>
            <pc:sldMk cId="3053111864" sldId="270"/>
            <ac:cxnSpMk id="9" creationId="{64AA75EA-F66A-5704-7CCB-AD64E554E95F}"/>
          </ac:cxnSpMkLst>
        </pc:cxnChg>
        <pc:cxnChg chg="add mod">
          <ac:chgData name="Barnaby" userId="36ad140b-5006-4fa4-a447-3e3cb8976160" providerId="ADAL" clId="{AEBA4320-56AC-4B23-923C-9F829B8C252B}" dt="2024-04-22T11:43:59.735" v="345" actId="1076"/>
          <ac:cxnSpMkLst>
            <pc:docMk/>
            <pc:sldMk cId="3053111864" sldId="270"/>
            <ac:cxnSpMk id="18" creationId="{7CB8AAC2-ADC9-09AF-07DE-6DB13988A0D9}"/>
          </ac:cxnSpMkLst>
        </pc:cxnChg>
      </pc:sldChg>
      <pc:sldChg chg="addSp delSp modSp new mod modClrScheme chgLayout">
        <pc:chgData name="Barnaby" userId="36ad140b-5006-4fa4-a447-3e3cb8976160" providerId="ADAL" clId="{AEBA4320-56AC-4B23-923C-9F829B8C252B}" dt="2024-04-22T11:48:47.568" v="578" actId="207"/>
        <pc:sldMkLst>
          <pc:docMk/>
          <pc:sldMk cId="3554205907" sldId="271"/>
        </pc:sldMkLst>
        <pc:spChg chg="mod ord">
          <ac:chgData name="Barnaby" userId="36ad140b-5006-4fa4-a447-3e3cb8976160" providerId="ADAL" clId="{AEBA4320-56AC-4B23-923C-9F829B8C252B}" dt="2024-04-22T11:46:21.483" v="367" actId="700"/>
          <ac:spMkLst>
            <pc:docMk/>
            <pc:sldMk cId="3554205907" sldId="271"/>
            <ac:spMk id="2" creationId="{C62FB946-1022-1C6F-5260-09418CF19B5A}"/>
          </ac:spMkLst>
        </pc:spChg>
        <pc:spChg chg="add mod ord">
          <ac:chgData name="Barnaby" userId="36ad140b-5006-4fa4-a447-3e3cb8976160" providerId="ADAL" clId="{AEBA4320-56AC-4B23-923C-9F829B8C252B}" dt="2024-04-22T11:47:28.223" v="555" actId="20577"/>
          <ac:spMkLst>
            <pc:docMk/>
            <pc:sldMk cId="3554205907" sldId="271"/>
            <ac:spMk id="3" creationId="{F3A05243-43AF-3638-D898-9A48FDB013B1}"/>
          </ac:spMkLst>
        </pc:spChg>
        <pc:spChg chg="add mod">
          <ac:chgData name="Barnaby" userId="36ad140b-5006-4fa4-a447-3e3cb8976160" providerId="ADAL" clId="{AEBA4320-56AC-4B23-923C-9F829B8C252B}" dt="2024-04-22T11:48:47.568" v="578" actId="207"/>
          <ac:spMkLst>
            <pc:docMk/>
            <pc:sldMk cId="3554205907" sldId="271"/>
            <ac:spMk id="7" creationId="{11D6BB8A-7A31-3F99-5E88-E66DD548F462}"/>
          </ac:spMkLst>
        </pc:spChg>
        <pc:spChg chg="add mod">
          <ac:chgData name="Barnaby" userId="36ad140b-5006-4fa4-a447-3e3cb8976160" providerId="ADAL" clId="{AEBA4320-56AC-4B23-923C-9F829B8C252B}" dt="2024-04-22T11:48:47.568" v="578" actId="207"/>
          <ac:spMkLst>
            <pc:docMk/>
            <pc:sldMk cId="3554205907" sldId="271"/>
            <ac:spMk id="8" creationId="{5837E756-7B02-C686-99B7-C383612970B3}"/>
          </ac:spMkLst>
        </pc:spChg>
        <pc:spChg chg="add mod">
          <ac:chgData name="Barnaby" userId="36ad140b-5006-4fa4-a447-3e3cb8976160" providerId="ADAL" clId="{AEBA4320-56AC-4B23-923C-9F829B8C252B}" dt="2024-04-22T11:48:47.568" v="578" actId="207"/>
          <ac:spMkLst>
            <pc:docMk/>
            <pc:sldMk cId="3554205907" sldId="271"/>
            <ac:spMk id="9" creationId="{2BA5692A-081C-004C-3E81-EB71366649CB}"/>
          </ac:spMkLst>
        </pc:spChg>
        <pc:spChg chg="add mod">
          <ac:chgData name="Barnaby" userId="36ad140b-5006-4fa4-a447-3e3cb8976160" providerId="ADAL" clId="{AEBA4320-56AC-4B23-923C-9F829B8C252B}" dt="2024-04-22T11:48:47.568" v="578" actId="207"/>
          <ac:spMkLst>
            <pc:docMk/>
            <pc:sldMk cId="3554205907" sldId="271"/>
            <ac:spMk id="10" creationId="{ABE5985D-4A04-1906-646F-BF46295E1338}"/>
          </ac:spMkLst>
        </pc:spChg>
        <pc:spChg chg="add mod">
          <ac:chgData name="Barnaby" userId="36ad140b-5006-4fa4-a447-3e3cb8976160" providerId="ADAL" clId="{AEBA4320-56AC-4B23-923C-9F829B8C252B}" dt="2024-04-22T11:48:41.593" v="576" actId="571"/>
          <ac:spMkLst>
            <pc:docMk/>
            <pc:sldMk cId="3554205907" sldId="271"/>
            <ac:spMk id="19" creationId="{52A4A00F-9F87-6091-94C5-CB9478D7DCBB}"/>
          </ac:spMkLst>
        </pc:spChg>
        <pc:spChg chg="add mod">
          <ac:chgData name="Barnaby" userId="36ad140b-5006-4fa4-a447-3e3cb8976160" providerId="ADAL" clId="{AEBA4320-56AC-4B23-923C-9F829B8C252B}" dt="2024-04-22T11:48:41.593" v="576" actId="571"/>
          <ac:spMkLst>
            <pc:docMk/>
            <pc:sldMk cId="3554205907" sldId="271"/>
            <ac:spMk id="20" creationId="{00566550-3569-B68D-CAF6-C2483AD64555}"/>
          </ac:spMkLst>
        </pc:spChg>
        <pc:spChg chg="add mod">
          <ac:chgData name="Barnaby" userId="36ad140b-5006-4fa4-a447-3e3cb8976160" providerId="ADAL" clId="{AEBA4320-56AC-4B23-923C-9F829B8C252B}" dt="2024-04-22T11:48:41.593" v="576" actId="571"/>
          <ac:spMkLst>
            <pc:docMk/>
            <pc:sldMk cId="3554205907" sldId="271"/>
            <ac:spMk id="21" creationId="{CCBEC0F5-8915-28C6-7AC1-81272310A53F}"/>
          </ac:spMkLst>
        </pc:spChg>
        <pc:spChg chg="add mod">
          <ac:chgData name="Barnaby" userId="36ad140b-5006-4fa4-a447-3e3cb8976160" providerId="ADAL" clId="{AEBA4320-56AC-4B23-923C-9F829B8C252B}" dt="2024-04-22T11:48:41.593" v="576" actId="571"/>
          <ac:spMkLst>
            <pc:docMk/>
            <pc:sldMk cId="3554205907" sldId="271"/>
            <ac:spMk id="22" creationId="{C804C220-6731-1CA0-C3AD-F637FE51D401}"/>
          </ac:spMkLst>
        </pc:spChg>
        <pc:picChg chg="add mod">
          <ac:chgData name="Barnaby" userId="36ad140b-5006-4fa4-a447-3e3cb8976160" providerId="ADAL" clId="{AEBA4320-56AC-4B23-923C-9F829B8C252B}" dt="2024-04-22T11:48:08.590" v="566" actId="1076"/>
          <ac:picMkLst>
            <pc:docMk/>
            <pc:sldMk cId="3554205907" sldId="271"/>
            <ac:picMk id="4" creationId="{F9D4F1F4-7B4C-AA95-ED5F-B5076ABCFCD1}"/>
          </ac:picMkLst>
        </pc:picChg>
        <pc:cxnChg chg="add del mod">
          <ac:chgData name="Barnaby" userId="36ad140b-5006-4fa4-a447-3e3cb8976160" providerId="ADAL" clId="{AEBA4320-56AC-4B23-923C-9F829B8C252B}" dt="2024-04-22T11:47:48.936" v="560" actId="11529"/>
          <ac:cxnSpMkLst>
            <pc:docMk/>
            <pc:sldMk cId="3554205907" sldId="271"/>
            <ac:cxnSpMk id="6" creationId="{5AD0C6E3-1D3B-1EC3-9925-0ECB9E0938A2}"/>
          </ac:cxnSpMkLst>
        </pc:cxnChg>
        <pc:cxnChg chg="add mod">
          <ac:chgData name="Barnaby" userId="36ad140b-5006-4fa4-a447-3e3cb8976160" providerId="ADAL" clId="{AEBA4320-56AC-4B23-923C-9F829B8C252B}" dt="2024-04-22T11:48:36.744" v="574" actId="13822"/>
          <ac:cxnSpMkLst>
            <pc:docMk/>
            <pc:sldMk cId="3554205907" sldId="271"/>
            <ac:cxnSpMk id="12" creationId="{1C59D350-79F4-B581-86CB-C8C1E83173A2}"/>
          </ac:cxnSpMkLst>
        </pc:cxnChg>
        <pc:cxnChg chg="add mod">
          <ac:chgData name="Barnaby" userId="36ad140b-5006-4fa4-a447-3e3cb8976160" providerId="ADAL" clId="{AEBA4320-56AC-4B23-923C-9F829B8C252B}" dt="2024-04-22T11:48:36.744" v="574" actId="13822"/>
          <ac:cxnSpMkLst>
            <pc:docMk/>
            <pc:sldMk cId="3554205907" sldId="271"/>
            <ac:cxnSpMk id="13" creationId="{8B323A63-95EF-895A-A22E-071FEDB1B29E}"/>
          </ac:cxnSpMkLst>
        </pc:cxnChg>
      </pc:sldChg>
      <pc:sldChg chg="modSp new del mod">
        <pc:chgData name="Barnaby" userId="36ad140b-5006-4fa4-a447-3e3cb8976160" providerId="ADAL" clId="{AEBA4320-56AC-4B23-923C-9F829B8C252B}" dt="2024-04-22T11:52:24.147" v="748" actId="47"/>
        <pc:sldMkLst>
          <pc:docMk/>
          <pc:sldMk cId="455075776" sldId="272"/>
        </pc:sldMkLst>
        <pc:spChg chg="mod">
          <ac:chgData name="Barnaby" userId="36ad140b-5006-4fa4-a447-3e3cb8976160" providerId="ADAL" clId="{AEBA4320-56AC-4B23-923C-9F829B8C252B}" dt="2024-04-22T10:07:11.093" v="53" actId="20577"/>
          <ac:spMkLst>
            <pc:docMk/>
            <pc:sldMk cId="455075776" sldId="272"/>
            <ac:spMk id="2" creationId="{E20DCC46-F1FB-CBAB-0027-7352723F4E32}"/>
          </ac:spMkLst>
        </pc:spChg>
      </pc:sldChg>
      <pc:sldChg chg="addSp delSp modSp new mod modClrScheme chgLayout">
        <pc:chgData name="Barnaby" userId="36ad140b-5006-4fa4-a447-3e3cb8976160" providerId="ADAL" clId="{AEBA4320-56AC-4B23-923C-9F829B8C252B}" dt="2024-04-22T15:35:38.687" v="1020" actId="20577"/>
        <pc:sldMkLst>
          <pc:docMk/>
          <pc:sldMk cId="3505303782" sldId="273"/>
        </pc:sldMkLst>
        <pc:spChg chg="mod ord">
          <ac:chgData name="Barnaby" userId="36ad140b-5006-4fa4-a447-3e3cb8976160" providerId="ADAL" clId="{AEBA4320-56AC-4B23-923C-9F829B8C252B}" dt="2024-04-22T11:54:37.404" v="769" actId="700"/>
          <ac:spMkLst>
            <pc:docMk/>
            <pc:sldMk cId="3505303782" sldId="273"/>
            <ac:spMk id="2" creationId="{F536EC42-3236-644D-4E4D-2A006C621C82}"/>
          </ac:spMkLst>
        </pc:spChg>
        <pc:spChg chg="add del mod ord">
          <ac:chgData name="Barnaby" userId="36ad140b-5006-4fa4-a447-3e3cb8976160" providerId="ADAL" clId="{AEBA4320-56AC-4B23-923C-9F829B8C252B}" dt="2024-04-22T15:35:16.026" v="950" actId="478"/>
          <ac:spMkLst>
            <pc:docMk/>
            <pc:sldMk cId="3505303782" sldId="273"/>
            <ac:spMk id="3" creationId="{FC823406-DDB7-4C8D-B442-C68373B96A6E}"/>
          </ac:spMkLst>
        </pc:spChg>
        <pc:spChg chg="add mod">
          <ac:chgData name="Barnaby" userId="36ad140b-5006-4fa4-a447-3e3cb8976160" providerId="ADAL" clId="{AEBA4320-56AC-4B23-923C-9F829B8C252B}" dt="2024-04-22T15:35:38.687" v="1020" actId="20577"/>
          <ac:spMkLst>
            <pc:docMk/>
            <pc:sldMk cId="3505303782" sldId="273"/>
            <ac:spMk id="5" creationId="{D656D172-CEA4-E07C-4BCE-B80563360451}"/>
          </ac:spMkLst>
        </pc:spChg>
        <pc:picChg chg="add mod">
          <ac:chgData name="Barnaby" userId="36ad140b-5006-4fa4-a447-3e3cb8976160" providerId="ADAL" clId="{AEBA4320-56AC-4B23-923C-9F829B8C252B}" dt="2024-04-22T15:35:24.871" v="956" actId="1076"/>
          <ac:picMkLst>
            <pc:docMk/>
            <pc:sldMk cId="3505303782" sldId="273"/>
            <ac:picMk id="7" creationId="{DD06827A-0087-554A-D7A0-A8E07365A774}"/>
          </ac:picMkLst>
        </pc:picChg>
      </pc:sldChg>
      <pc:sldChg chg="modSp add mod ord modAnim">
        <pc:chgData name="Barnaby" userId="36ad140b-5006-4fa4-a447-3e3cb8976160" providerId="ADAL" clId="{AEBA4320-56AC-4B23-923C-9F829B8C252B}" dt="2024-04-22T10:26:24.673" v="113" actId="207"/>
        <pc:sldMkLst>
          <pc:docMk/>
          <pc:sldMk cId="3811017262" sldId="284"/>
        </pc:sldMkLst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" creationId="{506D6A98-13F5-8A22-4225-51195FB4A2F7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3" creationId="{0C112E86-607A-776E-2A76-83C9DA570D6B}"/>
          </ac:spMkLst>
        </pc:spChg>
        <pc:spChg chg="mod">
          <ac:chgData name="Barnaby" userId="36ad140b-5006-4fa4-a447-3e3cb8976160" providerId="ADAL" clId="{AEBA4320-56AC-4B23-923C-9F829B8C252B}" dt="2024-04-22T10:26:24.673" v="113" actId="207"/>
          <ac:spMkLst>
            <pc:docMk/>
            <pc:sldMk cId="3811017262" sldId="284"/>
            <ac:spMk id="4" creationId="{AE868A7A-C672-82DD-DF5F-65C3FCB0D29A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0" creationId="{85309D50-CAFD-4EAF-F8AE-140A048B814E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2" creationId="{62427131-6AAB-6F79-827D-3BECAA56037A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3" creationId="{7160143E-A83E-04BC-3F06-E69B206EECC2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5" creationId="{8DED158B-8AE7-570C-8BBC-DB27269793A0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6" creationId="{6D0E3480-D10D-EE40-4F22-B4AD109867E0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8" creationId="{701F5D24-C418-896F-81E5-3686A80488F9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0" creationId="{A67E2C97-71F6-CCA2-CDB0-DB13E3504F43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21" creationId="{B7E8E853-222B-8CD0-3CF1-98F527DBB879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2" creationId="{7DABF593-FE5D-23A5-57DC-358375E6DBD7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4" creationId="{0808E923-5354-35F2-51B8-12C91EE1C8F1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6" creationId="{64825D3F-2D15-8E63-F529-4D733A5BE925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28" creationId="{3806AEF4-9467-173B-6197-5B1E983D873D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32" creationId="{B7336673-B09C-CD7E-9B41-0A1B27C172E3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35" creationId="{F204C93D-74D1-A39C-B70D-FDA3F62BA1A2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37" creationId="{3619D9F7-8C45-3DF7-8697-0D5918B050C6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39" creationId="{1AFDFAC8-9CF2-7C2A-E1CF-299D047473D1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41" creationId="{04143F6F-56B3-50E6-7962-B30CDA50C4BD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43" creationId="{E9B8B842-5039-4CEB-E2D7-8A3847443BC9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51" creationId="{1E06D2D3-36E4-DA54-3937-3EDDE3B2D55F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56" creationId="{14757C3F-E736-7747-6F01-A7125002E553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59" creationId="{04BABC74-4B6E-712E-9401-0E39FBCF357A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60" creationId="{55A48E4C-279C-FC3A-3A6B-7C0575EEE65F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62" creationId="{CD3AD219-73A1-3EB8-6E06-2037FD9766CE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64" creationId="{9BAD4A39-5817-27EF-5D0F-C01EFF17AA8E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66" creationId="{37665170-ED1F-B8E0-C554-11D35D00AFD8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68" creationId="{EB1713A5-6B97-A540-0B9A-95AE96747E01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93" creationId="{66F2A69C-438C-4069-19E2-3EF60F8778F2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99" creationId="{7A3B63C3-6586-E4DE-B6C5-B9306BD22338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10" creationId="{7DDA9642-2562-7E56-B36B-11054500D116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14" creationId="{D1B78DD4-F659-F293-E83D-AE491E020E72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20" creationId="{0B8A265C-1DFC-C99A-F674-4BBA5511CD4E}"/>
          </ac:spMkLst>
        </pc:spChg>
        <pc:spChg chg="mod">
          <ac:chgData name="Barnaby" userId="36ad140b-5006-4fa4-a447-3e3cb8976160" providerId="ADAL" clId="{AEBA4320-56AC-4B23-923C-9F829B8C252B}" dt="2024-04-22T10:25:24.052" v="109" actId="207"/>
          <ac:spMkLst>
            <pc:docMk/>
            <pc:sldMk cId="3811017262" sldId="284"/>
            <ac:spMk id="126" creationId="{1C76F5B4-E3C2-D786-3B4A-560C570DCC3C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27" creationId="{57D0296B-B4CA-30D5-34EC-9243C03FA649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36" creationId="{90011D48-8012-D7E9-448B-848CD4D23281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42" creationId="{8DA78954-3BA3-B73C-5C83-4C4A6F26B78C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43" creationId="{6B7CEF87-1AF0-1428-5EE3-AF5DE22C82ED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49" creationId="{23F38043-30C0-8B6C-55A1-6DAFE0FDDA5C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59" creationId="{5B41582D-F9A6-8A36-7237-366B850AC6E6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60" creationId="{914EC919-8BF9-35C6-7751-448F46C554AE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77" creationId="{20B403C0-4058-21B1-5662-1F4ED0C58287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78" creationId="{D3FDB462-DFBA-DBDF-63E9-3403C88D440D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79" creationId="{B035CA12-421E-19AD-C555-69A90C99331F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91" creationId="{774633F3-1E53-518F-9E6B-D301C353EB33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95" creationId="{57242E97-CFCF-38C6-6F92-67F128AA03EA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196" creationId="{E0F7E72E-A91C-E134-5B25-75FD723605AE}"/>
          </ac:spMkLst>
        </pc:spChg>
        <pc:spChg chg="mod">
          <ac:chgData name="Barnaby" userId="36ad140b-5006-4fa4-a447-3e3cb8976160" providerId="ADAL" clId="{AEBA4320-56AC-4B23-923C-9F829B8C252B}" dt="2024-04-22T10:25:49.777" v="110" actId="208"/>
          <ac:spMkLst>
            <pc:docMk/>
            <pc:sldMk cId="3811017262" sldId="284"/>
            <ac:spMk id="208" creationId="{801ADA9A-80F0-B283-D46E-802B505D47E5}"/>
          </ac:spMkLst>
        </pc:sp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1" creationId="{2F68C4F4-3D57-DC32-CBD9-5A4311A99295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52" creationId="{827D165A-8797-0ED2-CF7F-50A67CD4818B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74" creationId="{AF01A085-55B1-AACF-4E29-F61E0D50ACE1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80" creationId="{21703FC9-945A-FD58-3763-D023C1DB0036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84" creationId="{C32E02F3-A5FE-31DD-FE37-6095E83F7A0D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94" creationId="{3041C85D-FD27-BCC8-37D3-96C4D457D2DB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03" creationId="{7E6B5B8D-BEBD-A9E8-F14B-CE9932566738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07" creationId="{9D8BF999-6644-855E-3D35-36A05AE5DB74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15" creationId="{B441D882-0A89-3BC2-EEE3-2FAEA7B5DB79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21" creationId="{8D38FE35-BC60-E9D6-D6E6-7047F19B464C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28" creationId="{7374D189-4FCC-AB5D-6A95-8FF267BCB626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32" creationId="{68161887-0654-8A52-5F4C-91B80636691E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38" creationId="{D3CC1C50-DAB5-3EE4-B6B6-BC730B695896}"/>
          </ac:cxnSpMkLst>
        </pc:cxnChg>
        <pc:cxnChg chg="mod">
          <ac:chgData name="Barnaby" userId="36ad140b-5006-4fa4-a447-3e3cb8976160" providerId="ADAL" clId="{AEBA4320-56AC-4B23-923C-9F829B8C252B}" dt="2024-04-22T10:26:19.345" v="112" actId="208"/>
          <ac:cxnSpMkLst>
            <pc:docMk/>
            <pc:sldMk cId="3811017262" sldId="284"/>
            <ac:cxnSpMk id="144" creationId="{DF549EB7-71DE-EEF6-D9E0-F30097D157D7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47" creationId="{F0C26B45-FFD7-FCF8-9C7D-441EC347E6E7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52" creationId="{9A1DF5F5-05CD-0F05-94FD-28934902729C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61" creationId="{50D92FB5-9D86-5364-FDC6-9287CEFC3CF1}"/>
          </ac:cxnSpMkLst>
        </pc:cxnChg>
        <pc:cxnChg chg="mod">
          <ac:chgData name="Barnaby" userId="36ad140b-5006-4fa4-a447-3e3cb8976160" providerId="ADAL" clId="{AEBA4320-56AC-4B23-923C-9F829B8C252B}" dt="2024-04-22T10:26:19.345" v="112" actId="208"/>
          <ac:cxnSpMkLst>
            <pc:docMk/>
            <pc:sldMk cId="3811017262" sldId="284"/>
            <ac:cxnSpMk id="164" creationId="{0BEA50E7-B222-568D-EF70-44FE089DC763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67" creationId="{E98D8FB8-0EAA-A04C-6D6C-D9720DF3A7A9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70" creationId="{1FFE034E-DDDD-4167-5B36-EFD2CDE5984F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80" creationId="{1576CFA0-7C74-BB85-3149-238DC1004C6B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183" creationId="{CBD8C274-5545-B18E-483A-07F9E039BE2F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86" creationId="{925FB80C-EA63-B221-C2F8-DB455A77C328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92" creationId="{F5653AC1-8036-41A4-5A10-3340229A1791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197" creationId="{F7554E00-42A2-FD96-6DF5-D48552F5B579}"/>
          </ac:cxnSpMkLst>
        </pc:cxnChg>
        <pc:cxnChg chg="mod">
          <ac:chgData name="Barnaby" userId="36ad140b-5006-4fa4-a447-3e3cb8976160" providerId="ADAL" clId="{AEBA4320-56AC-4B23-923C-9F829B8C252B}" dt="2024-04-22T10:25:49.777" v="110" actId="208"/>
          <ac:cxnSpMkLst>
            <pc:docMk/>
            <pc:sldMk cId="3811017262" sldId="284"/>
            <ac:cxnSpMk id="200" creationId="{F848E394-58F8-4B13-85E3-911C0E72C0AD}"/>
          </ac:cxnSpMkLst>
        </pc:cxnChg>
        <pc:cxnChg chg="mod">
          <ac:chgData name="Barnaby" userId="36ad140b-5006-4fa4-a447-3e3cb8976160" providerId="ADAL" clId="{AEBA4320-56AC-4B23-923C-9F829B8C252B}" dt="2024-04-22T10:26:14.904" v="111" actId="208"/>
          <ac:cxnSpMkLst>
            <pc:docMk/>
            <pc:sldMk cId="3811017262" sldId="284"/>
            <ac:cxnSpMk id="209" creationId="{56203A7E-AF9B-15AA-BC0E-D591F30475D5}"/>
          </ac:cxnSpMkLst>
        </pc:cxnChg>
      </pc:sldChg>
      <pc:sldChg chg="addSp delSp modSp new mod modAnim">
        <pc:chgData name="Barnaby" userId="36ad140b-5006-4fa4-a447-3e3cb8976160" providerId="ADAL" clId="{AEBA4320-56AC-4B23-923C-9F829B8C252B}" dt="2024-04-22T11:37:22.998" v="213"/>
        <pc:sldMkLst>
          <pc:docMk/>
          <pc:sldMk cId="3176216340" sldId="285"/>
        </pc:sldMkLst>
        <pc:spChg chg="mod">
          <ac:chgData name="Barnaby" userId="36ad140b-5006-4fa4-a447-3e3cb8976160" providerId="ADAL" clId="{AEBA4320-56AC-4B23-923C-9F829B8C252B}" dt="2024-04-22T11:32:29.577" v="199" actId="20577"/>
          <ac:spMkLst>
            <pc:docMk/>
            <pc:sldMk cId="3176216340" sldId="285"/>
            <ac:spMk id="2" creationId="{21640C38-4410-7BF7-C9D4-3C62A6A4CE19}"/>
          </ac:spMkLst>
        </pc:spChg>
        <pc:spChg chg="del">
          <ac:chgData name="Barnaby" userId="36ad140b-5006-4fa4-a447-3e3cb8976160" providerId="ADAL" clId="{AEBA4320-56AC-4B23-923C-9F829B8C252B}" dt="2024-04-22T11:01:13.924" v="115" actId="931"/>
          <ac:spMkLst>
            <pc:docMk/>
            <pc:sldMk cId="3176216340" sldId="285"/>
            <ac:spMk id="3" creationId="{4FC4CCBB-EFCA-9200-47CB-4C02F46B4B6B}"/>
          </ac:spMkLst>
        </pc:spChg>
        <pc:picChg chg="add mod">
          <ac:chgData name="Barnaby" userId="36ad140b-5006-4fa4-a447-3e3cb8976160" providerId="ADAL" clId="{AEBA4320-56AC-4B23-923C-9F829B8C252B}" dt="2024-04-22T11:01:13.924" v="115" actId="931"/>
          <ac:picMkLst>
            <pc:docMk/>
            <pc:sldMk cId="3176216340" sldId="285"/>
            <ac:picMk id="5" creationId="{37E734CE-F88B-AE00-B98B-A9479538F210}"/>
          </ac:picMkLst>
        </pc:picChg>
      </pc:sldChg>
      <pc:sldChg chg="modSp add mod ord">
        <pc:chgData name="Barnaby" userId="36ad140b-5006-4fa4-a447-3e3cb8976160" providerId="ADAL" clId="{AEBA4320-56AC-4B23-923C-9F829B8C252B}" dt="2024-04-22T11:49:32.943" v="588" actId="207"/>
        <pc:sldMkLst>
          <pc:docMk/>
          <pc:sldMk cId="3305075304" sldId="286"/>
        </pc:sldMkLst>
        <pc:spChg chg="mod">
          <ac:chgData name="Barnaby" userId="36ad140b-5006-4fa4-a447-3e3cb8976160" providerId="ADAL" clId="{AEBA4320-56AC-4B23-923C-9F829B8C252B}" dt="2024-04-22T11:33:06.289" v="205" actId="208"/>
          <ac:spMkLst>
            <pc:docMk/>
            <pc:sldMk cId="3305075304" sldId="286"/>
            <ac:spMk id="3" creationId="{0C112E86-607A-776E-2A76-83C9DA570D6B}"/>
          </ac:spMkLst>
        </pc:spChg>
        <pc:spChg chg="mod">
          <ac:chgData name="Barnaby" userId="36ad140b-5006-4fa4-a447-3e3cb8976160" providerId="ADAL" clId="{AEBA4320-56AC-4B23-923C-9F829B8C252B}" dt="2024-04-22T11:49:32.943" v="588" actId="207"/>
          <ac:spMkLst>
            <pc:docMk/>
            <pc:sldMk cId="3305075304" sldId="286"/>
            <ac:spMk id="4" creationId="{AE868A7A-C672-82DD-DF5F-65C3FCB0D29A}"/>
          </ac:spMkLst>
        </pc:spChg>
        <pc:spChg chg="mod">
          <ac:chgData name="Barnaby" userId="36ad140b-5006-4fa4-a447-3e3cb8976160" providerId="ADAL" clId="{AEBA4320-56AC-4B23-923C-9F829B8C252B}" dt="2024-04-22T11:33:01.978" v="204" actId="207"/>
          <ac:spMkLst>
            <pc:docMk/>
            <pc:sldMk cId="3305075304" sldId="286"/>
            <ac:spMk id="16" creationId="{6D0E3480-D10D-EE40-4F22-B4AD109867E0}"/>
          </ac:spMkLst>
        </pc:spChg>
        <pc:spChg chg="mod">
          <ac:chgData name="Barnaby" userId="36ad140b-5006-4fa4-a447-3e3cb8976160" providerId="ADAL" clId="{AEBA4320-56AC-4B23-923C-9F829B8C252B}" dt="2024-04-22T11:33:08.953" v="206" actId="208"/>
          <ac:spMkLst>
            <pc:docMk/>
            <pc:sldMk cId="3305075304" sldId="286"/>
            <ac:spMk id="114" creationId="{D1B78DD4-F659-F293-E83D-AE491E020E72}"/>
          </ac:spMkLst>
        </pc:spChg>
      </pc:sldChg>
      <pc:sldChg chg="addSp delSp modSp add mod modAnim">
        <pc:chgData name="Barnaby" userId="36ad140b-5006-4fa4-a447-3e3cb8976160" providerId="ADAL" clId="{AEBA4320-56AC-4B23-923C-9F829B8C252B}" dt="2024-04-22T13:31:23.146" v="948" actId="1037"/>
        <pc:sldMkLst>
          <pc:docMk/>
          <pc:sldMk cId="105245703" sldId="287"/>
        </pc:sldMkLst>
        <pc:spChg chg="mod">
          <ac:chgData name="Barnaby" userId="36ad140b-5006-4fa4-a447-3e3cb8976160" providerId="ADAL" clId="{AEBA4320-56AC-4B23-923C-9F829B8C252B}" dt="2024-04-22T11:37:52.360" v="327" actId="20577"/>
          <ac:spMkLst>
            <pc:docMk/>
            <pc:sldMk cId="105245703" sldId="287"/>
            <ac:spMk id="2" creationId="{21640C38-4410-7BF7-C9D4-3C62A6A4CE19}"/>
          </ac:spMkLst>
        </pc:spChg>
        <pc:spChg chg="add del">
          <ac:chgData name="Barnaby" userId="36ad140b-5006-4fa4-a447-3e3cb8976160" providerId="ADAL" clId="{AEBA4320-56AC-4B23-923C-9F829B8C252B}" dt="2024-04-22T11:38:02.888" v="329" actId="478"/>
          <ac:spMkLst>
            <pc:docMk/>
            <pc:sldMk cId="105245703" sldId="287"/>
            <ac:spMk id="4" creationId="{504D3026-DF7A-C71E-1110-3B733047C5D0}"/>
          </ac:spMkLst>
        </pc:spChg>
        <pc:spChg chg="add del mod">
          <ac:chgData name="Barnaby" userId="36ad140b-5006-4fa4-a447-3e3cb8976160" providerId="ADAL" clId="{AEBA4320-56AC-4B23-923C-9F829B8C252B}" dt="2024-04-22T13:28:56.762" v="854" actId="1035"/>
          <ac:spMkLst>
            <pc:docMk/>
            <pc:sldMk cId="105245703" sldId="287"/>
            <ac:spMk id="12" creationId="{39854B6E-31D6-4EC6-3988-6313ECA24E70}"/>
          </ac:spMkLst>
        </pc:spChg>
        <pc:spChg chg="add mod">
          <ac:chgData name="Barnaby" userId="36ad140b-5006-4fa4-a447-3e3cb8976160" providerId="ADAL" clId="{AEBA4320-56AC-4B23-923C-9F829B8C252B}" dt="2024-04-22T13:28:56.762" v="854" actId="1035"/>
          <ac:spMkLst>
            <pc:docMk/>
            <pc:sldMk cId="105245703" sldId="287"/>
            <ac:spMk id="15" creationId="{82E7218F-AFD3-EAED-CBEC-845C13CFA792}"/>
          </ac:spMkLst>
        </pc:spChg>
        <pc:spChg chg="add mod">
          <ac:chgData name="Barnaby" userId="36ad140b-5006-4fa4-a447-3e3cb8976160" providerId="ADAL" clId="{AEBA4320-56AC-4B23-923C-9F829B8C252B}" dt="2024-04-22T13:29:01.938" v="858" actId="1036"/>
          <ac:spMkLst>
            <pc:docMk/>
            <pc:sldMk cId="105245703" sldId="287"/>
            <ac:spMk id="16" creationId="{CE58E4CF-C9DD-A91F-B22F-20B8793655A7}"/>
          </ac:spMkLst>
        </pc:spChg>
        <pc:spChg chg="add mod">
          <ac:chgData name="Barnaby" userId="36ad140b-5006-4fa4-a447-3e3cb8976160" providerId="ADAL" clId="{AEBA4320-56AC-4B23-923C-9F829B8C252B}" dt="2024-04-22T13:30:04.995" v="907" actId="1076"/>
          <ac:spMkLst>
            <pc:docMk/>
            <pc:sldMk cId="105245703" sldId="287"/>
            <ac:spMk id="17" creationId="{A399E403-E8C7-7C2E-261A-B4D78B9DCA8C}"/>
          </ac:spMkLst>
        </pc:spChg>
        <pc:spChg chg="add mod">
          <ac:chgData name="Barnaby" userId="36ad140b-5006-4fa4-a447-3e3cb8976160" providerId="ADAL" clId="{AEBA4320-56AC-4B23-923C-9F829B8C252B}" dt="2024-04-22T13:30:18.770" v="916" actId="207"/>
          <ac:spMkLst>
            <pc:docMk/>
            <pc:sldMk cId="105245703" sldId="287"/>
            <ac:spMk id="18" creationId="{E61A2230-B743-E35A-DA65-0A50DE3A25CC}"/>
          </ac:spMkLst>
        </pc:spChg>
        <pc:spChg chg="add mod">
          <ac:chgData name="Barnaby" userId="36ad140b-5006-4fa4-a447-3e3cb8976160" providerId="ADAL" clId="{AEBA4320-56AC-4B23-923C-9F829B8C252B}" dt="2024-04-22T13:30:31.553" v="933" actId="20577"/>
          <ac:spMkLst>
            <pc:docMk/>
            <pc:sldMk cId="105245703" sldId="287"/>
            <ac:spMk id="19" creationId="{0B07D2A3-1C48-C279-FA3F-7C2EFA6B31E3}"/>
          </ac:spMkLst>
        </pc:spChg>
        <pc:spChg chg="add mod">
          <ac:chgData name="Barnaby" userId="36ad140b-5006-4fa4-a447-3e3cb8976160" providerId="ADAL" clId="{AEBA4320-56AC-4B23-923C-9F829B8C252B}" dt="2024-04-22T13:31:23.146" v="948" actId="1037"/>
          <ac:spMkLst>
            <pc:docMk/>
            <pc:sldMk cId="105245703" sldId="287"/>
            <ac:spMk id="27" creationId="{F46D2C17-8E93-B698-A5B0-12E23FBBD32D}"/>
          </ac:spMkLst>
        </pc:spChg>
        <pc:picChg chg="add mod">
          <ac:chgData name="Barnaby" userId="36ad140b-5006-4fa4-a447-3e3cb8976160" providerId="ADAL" clId="{AEBA4320-56AC-4B23-923C-9F829B8C252B}" dt="2024-04-22T11:38:06.215" v="332" actId="1076"/>
          <ac:picMkLst>
            <pc:docMk/>
            <pc:sldMk cId="105245703" sldId="287"/>
            <ac:picMk id="3" creationId="{297DF5AE-DFA4-0C53-30BF-221341AE60DE}"/>
          </ac:picMkLst>
        </pc:picChg>
        <pc:picChg chg="mod">
          <ac:chgData name="Barnaby" userId="36ad140b-5006-4fa4-a447-3e3cb8976160" providerId="ADAL" clId="{AEBA4320-56AC-4B23-923C-9F829B8C252B}" dt="2024-04-22T11:38:05.031" v="331" actId="1076"/>
          <ac:picMkLst>
            <pc:docMk/>
            <pc:sldMk cId="105245703" sldId="287"/>
            <ac:picMk id="5" creationId="{37E734CE-F88B-AE00-B98B-A9479538F210}"/>
          </ac:picMkLst>
        </pc:picChg>
        <pc:picChg chg="add del mod">
          <ac:chgData name="Barnaby" userId="36ad140b-5006-4fa4-a447-3e3cb8976160" providerId="ADAL" clId="{AEBA4320-56AC-4B23-923C-9F829B8C252B}" dt="2024-04-22T13:27:36.451" v="800" actId="478"/>
          <ac:picMkLst>
            <pc:docMk/>
            <pc:sldMk cId="105245703" sldId="287"/>
            <ac:picMk id="7" creationId="{5723DB70-AA35-0491-5EFC-3656B22CEFDC}"/>
          </ac:picMkLst>
        </pc:picChg>
        <pc:picChg chg="add del mod">
          <ac:chgData name="Barnaby" userId="36ad140b-5006-4fa4-a447-3e3cb8976160" providerId="ADAL" clId="{AEBA4320-56AC-4B23-923C-9F829B8C252B}" dt="2024-04-22T13:27:47.826" v="803" actId="478"/>
          <ac:picMkLst>
            <pc:docMk/>
            <pc:sldMk cId="105245703" sldId="287"/>
            <ac:picMk id="9" creationId="{3C77A8E8-F0E0-882F-F89E-8CC403B6BA9D}"/>
          </ac:picMkLst>
        </pc:picChg>
        <pc:picChg chg="add mod">
          <ac:chgData name="Barnaby" userId="36ad140b-5006-4fa4-a447-3e3cb8976160" providerId="ADAL" clId="{AEBA4320-56AC-4B23-923C-9F829B8C252B}" dt="2024-04-22T13:27:54.058" v="807" actId="1076"/>
          <ac:picMkLst>
            <pc:docMk/>
            <pc:sldMk cId="105245703" sldId="287"/>
            <ac:picMk id="11" creationId="{2A034B17-0180-9944-1103-87FB681A53DF}"/>
          </ac:picMkLst>
        </pc:picChg>
        <pc:cxnChg chg="add mod">
          <ac:chgData name="Barnaby" userId="36ad140b-5006-4fa4-a447-3e3cb8976160" providerId="ADAL" clId="{AEBA4320-56AC-4B23-923C-9F829B8C252B}" dt="2024-04-22T13:29:01.938" v="858" actId="1036"/>
          <ac:cxnSpMkLst>
            <pc:docMk/>
            <pc:sldMk cId="105245703" sldId="287"/>
            <ac:cxnSpMk id="14" creationId="{07207267-7EE6-341B-CFAF-38001C150522}"/>
          </ac:cxnSpMkLst>
        </pc:cxnChg>
        <pc:cxnChg chg="add mod">
          <ac:chgData name="Barnaby" userId="36ad140b-5006-4fa4-a447-3e3cb8976160" providerId="ADAL" clId="{AEBA4320-56AC-4B23-923C-9F829B8C252B}" dt="2024-04-22T13:30:53.322" v="935" actId="13822"/>
          <ac:cxnSpMkLst>
            <pc:docMk/>
            <pc:sldMk cId="105245703" sldId="287"/>
            <ac:cxnSpMk id="21" creationId="{7B09B3BA-0B35-0817-1CAF-806729A29148}"/>
          </ac:cxnSpMkLst>
        </pc:cxnChg>
        <pc:cxnChg chg="add mod">
          <ac:chgData name="Barnaby" userId="36ad140b-5006-4fa4-a447-3e3cb8976160" providerId="ADAL" clId="{AEBA4320-56AC-4B23-923C-9F829B8C252B}" dt="2024-04-22T13:30:59.777" v="939" actId="1076"/>
          <ac:cxnSpMkLst>
            <pc:docMk/>
            <pc:sldMk cId="105245703" sldId="287"/>
            <ac:cxnSpMk id="22" creationId="{780A7E48-E0E5-3B5A-DAF0-D7B38A6A958F}"/>
          </ac:cxnSpMkLst>
        </pc:cxnChg>
        <pc:cxnChg chg="add mod">
          <ac:chgData name="Barnaby" userId="36ad140b-5006-4fa4-a447-3e3cb8976160" providerId="ADAL" clId="{AEBA4320-56AC-4B23-923C-9F829B8C252B}" dt="2024-04-22T13:31:11.673" v="945" actId="1035"/>
          <ac:cxnSpMkLst>
            <pc:docMk/>
            <pc:sldMk cId="105245703" sldId="287"/>
            <ac:cxnSpMk id="25" creationId="{575D9E3E-B44B-D169-7524-3FB9C5F82C94}"/>
          </ac:cxnSpMkLst>
        </pc:cxnChg>
      </pc:sldChg>
      <pc:sldChg chg="addSp modSp add mod ord">
        <pc:chgData name="Barnaby" userId="36ad140b-5006-4fa4-a447-3e3cb8976160" providerId="ADAL" clId="{AEBA4320-56AC-4B23-923C-9F829B8C252B}" dt="2024-04-22T11:49:29.744" v="587" actId="207"/>
        <pc:sldMkLst>
          <pc:docMk/>
          <pc:sldMk cId="3498971161" sldId="288"/>
        </pc:sldMkLst>
        <pc:spChg chg="mod">
          <ac:chgData name="Barnaby" userId="36ad140b-5006-4fa4-a447-3e3cb8976160" providerId="ADAL" clId="{AEBA4320-56AC-4B23-923C-9F829B8C252B}" dt="2024-04-22T11:49:29.744" v="587" actId="207"/>
          <ac:spMkLst>
            <pc:docMk/>
            <pc:sldMk cId="3498971161" sldId="288"/>
            <ac:spMk id="4" creationId="{AE868A7A-C672-82DD-DF5F-65C3FCB0D29A}"/>
          </ac:spMkLst>
        </pc:spChg>
        <pc:spChg chg="add mod">
          <ac:chgData name="Barnaby" userId="36ad140b-5006-4fa4-a447-3e3cb8976160" providerId="ADAL" clId="{AEBA4320-56AC-4B23-923C-9F829B8C252B}" dt="2024-04-22T11:49:09.041" v="582" actId="571"/>
          <ac:spMkLst>
            <pc:docMk/>
            <pc:sldMk cId="3498971161" sldId="288"/>
            <ac:spMk id="8" creationId="{DFA86AE8-A85C-D831-3D98-AD00EE5E1D1C}"/>
          </ac:spMkLst>
        </pc:spChg>
        <pc:spChg chg="mod">
          <ac:chgData name="Barnaby" userId="36ad140b-5006-4fa4-a447-3e3cb8976160" providerId="ADAL" clId="{AEBA4320-56AC-4B23-923C-9F829B8C252B}" dt="2024-04-22T11:49:29.744" v="587" actId="207"/>
          <ac:spMkLst>
            <pc:docMk/>
            <pc:sldMk cId="3498971161" sldId="288"/>
            <ac:spMk id="16" creationId="{6D0E3480-D10D-EE40-4F22-B4AD109867E0}"/>
          </ac:spMkLst>
        </pc:spChg>
        <pc:spChg chg="mod">
          <ac:chgData name="Barnaby" userId="36ad140b-5006-4fa4-a447-3e3cb8976160" providerId="ADAL" clId="{AEBA4320-56AC-4B23-923C-9F829B8C252B}" dt="2024-04-22T11:49:23.816" v="586" actId="207"/>
          <ac:spMkLst>
            <pc:docMk/>
            <pc:sldMk cId="3498971161" sldId="288"/>
            <ac:spMk id="18" creationId="{701F5D24-C418-896F-81E5-3686A80488F9}"/>
          </ac:spMkLst>
        </pc:spChg>
        <pc:spChg chg="mod">
          <ac:chgData name="Barnaby" userId="36ad140b-5006-4fa4-a447-3e3cb8976160" providerId="ADAL" clId="{AEBA4320-56AC-4B23-923C-9F829B8C252B}" dt="2024-04-22T11:49:14.272" v="584" actId="208"/>
          <ac:spMkLst>
            <pc:docMk/>
            <pc:sldMk cId="3498971161" sldId="288"/>
            <ac:spMk id="114" creationId="{D1B78DD4-F659-F293-E83D-AE491E020E72}"/>
          </ac:spMkLst>
        </pc:spChg>
        <pc:spChg chg="mod">
          <ac:chgData name="Barnaby" userId="36ad140b-5006-4fa4-a447-3e3cb8976160" providerId="ADAL" clId="{AEBA4320-56AC-4B23-923C-9F829B8C252B}" dt="2024-04-22T11:49:18.849" v="585" actId="208"/>
          <ac:spMkLst>
            <pc:docMk/>
            <pc:sldMk cId="3498971161" sldId="288"/>
            <ac:spMk id="143" creationId="{6B7CEF87-1AF0-1428-5EE3-AF5DE22C82ED}"/>
          </ac:spMkLst>
        </pc:spChg>
      </pc:sldChg>
      <pc:sldChg chg="modSp add mod ord">
        <pc:chgData name="Barnaby" userId="36ad140b-5006-4fa4-a447-3e3cb8976160" providerId="ADAL" clId="{AEBA4320-56AC-4B23-923C-9F829B8C252B}" dt="2024-04-22T11:53:06.383" v="759" actId="207"/>
        <pc:sldMkLst>
          <pc:docMk/>
          <pc:sldMk cId="4101043623" sldId="289"/>
        </pc:sldMkLst>
        <pc:spChg chg="mod">
          <ac:chgData name="Barnaby" userId="36ad140b-5006-4fa4-a447-3e3cb8976160" providerId="ADAL" clId="{AEBA4320-56AC-4B23-923C-9F829B8C252B}" dt="2024-04-22T11:52:51.535" v="752" actId="207"/>
          <ac:spMkLst>
            <pc:docMk/>
            <pc:sldMk cId="4101043623" sldId="289"/>
            <ac:spMk id="18" creationId="{701F5D24-C418-896F-81E5-3686A80488F9}"/>
          </ac:spMkLst>
        </pc:spChg>
        <pc:spChg chg="mod">
          <ac:chgData name="Barnaby" userId="36ad140b-5006-4fa4-a447-3e3cb8976160" providerId="ADAL" clId="{AEBA4320-56AC-4B23-923C-9F829B8C252B}" dt="2024-04-22T11:53:06.383" v="759" actId="207"/>
          <ac:spMkLst>
            <pc:docMk/>
            <pc:sldMk cId="4101043623" sldId="289"/>
            <ac:spMk id="20" creationId="{A67E2C97-71F6-CCA2-CDB0-DB13E3504F43}"/>
          </ac:spMkLst>
        </pc:spChg>
        <pc:spChg chg="mod">
          <ac:chgData name="Barnaby" userId="36ad140b-5006-4fa4-a447-3e3cb8976160" providerId="ADAL" clId="{AEBA4320-56AC-4B23-923C-9F829B8C252B}" dt="2024-04-22T11:52:59.719" v="757" actId="208"/>
          <ac:spMkLst>
            <pc:docMk/>
            <pc:sldMk cId="4101043623" sldId="289"/>
            <ac:spMk id="143" creationId="{6B7CEF87-1AF0-1428-5EE3-AF5DE22C82ED}"/>
          </ac:spMkLst>
        </pc:spChg>
        <pc:spChg chg="mod">
          <ac:chgData name="Barnaby" userId="36ad140b-5006-4fa4-a447-3e3cb8976160" providerId="ADAL" clId="{AEBA4320-56AC-4B23-923C-9F829B8C252B}" dt="2024-04-22T11:53:02.135" v="758" actId="208"/>
          <ac:spMkLst>
            <pc:docMk/>
            <pc:sldMk cId="4101043623" sldId="289"/>
            <ac:spMk id="159" creationId="{5B41582D-F9A6-8A36-7237-366B850AC6E6}"/>
          </ac:spMkLst>
        </pc:spChg>
      </pc:sldChg>
      <pc:sldChg chg="addSp delSp modSp add mod ord">
        <pc:chgData name="Barnaby" userId="36ad140b-5006-4fa4-a447-3e3cb8976160" providerId="ADAL" clId="{AEBA4320-56AC-4B23-923C-9F829B8C252B}" dt="2024-04-22T11:53:12.167" v="761" actId="20577"/>
        <pc:sldMkLst>
          <pc:docMk/>
          <pc:sldMk cId="4116539741" sldId="290"/>
        </pc:sldMkLst>
        <pc:spChg chg="mod">
          <ac:chgData name="Barnaby" userId="36ad140b-5006-4fa4-a447-3e3cb8976160" providerId="ADAL" clId="{AEBA4320-56AC-4B23-923C-9F829B8C252B}" dt="2024-04-22T11:53:12.167" v="761" actId="20577"/>
          <ac:spMkLst>
            <pc:docMk/>
            <pc:sldMk cId="4116539741" sldId="290"/>
            <ac:spMk id="2" creationId="{3D732A4F-2AB1-180C-B8E4-AE08F0CA78BC}"/>
          </ac:spMkLst>
        </pc:spChg>
        <pc:spChg chg="add mod ord">
          <ac:chgData name="Barnaby" userId="36ad140b-5006-4fa4-a447-3e3cb8976160" providerId="ADAL" clId="{AEBA4320-56AC-4B23-923C-9F829B8C252B}" dt="2024-04-22T11:52:37.987" v="751" actId="693"/>
          <ac:spMkLst>
            <pc:docMk/>
            <pc:sldMk cId="4116539741" sldId="290"/>
            <ac:spMk id="5" creationId="{89800F2F-3358-099A-E9E6-1FFF313EE5D7}"/>
          </ac:spMkLst>
        </pc:spChg>
        <pc:spChg chg="add mod">
          <ac:chgData name="Barnaby" userId="36ad140b-5006-4fa4-a447-3e3cb8976160" providerId="ADAL" clId="{AEBA4320-56AC-4B23-923C-9F829B8C252B}" dt="2024-04-22T11:50:44.022" v="635" actId="14100"/>
          <ac:spMkLst>
            <pc:docMk/>
            <pc:sldMk cId="4116539741" sldId="290"/>
            <ac:spMk id="7" creationId="{AD339747-E7CD-5000-425C-6EE6F6616DBB}"/>
          </ac:spMkLst>
        </pc:spChg>
        <pc:spChg chg="add mod">
          <ac:chgData name="Barnaby" userId="36ad140b-5006-4fa4-a447-3e3cb8976160" providerId="ADAL" clId="{AEBA4320-56AC-4B23-923C-9F829B8C252B}" dt="2024-04-22T11:50:51.974" v="640" actId="20577"/>
          <ac:spMkLst>
            <pc:docMk/>
            <pc:sldMk cId="4116539741" sldId="290"/>
            <ac:spMk id="10" creationId="{A888DB61-AD8C-4DB1-FB37-06982F688B77}"/>
          </ac:spMkLst>
        </pc:spChg>
        <pc:spChg chg="add mod">
          <ac:chgData name="Barnaby" userId="36ad140b-5006-4fa4-a447-3e3cb8976160" providerId="ADAL" clId="{AEBA4320-56AC-4B23-923C-9F829B8C252B}" dt="2024-04-22T11:51:21.094" v="674" actId="1076"/>
          <ac:spMkLst>
            <pc:docMk/>
            <pc:sldMk cId="4116539741" sldId="290"/>
            <ac:spMk id="16" creationId="{AB0C0ED9-CD55-EB3B-B876-1598BE2397EE}"/>
          </ac:spMkLst>
        </pc:spChg>
        <pc:spChg chg="add mod">
          <ac:chgData name="Barnaby" userId="36ad140b-5006-4fa4-a447-3e3cb8976160" providerId="ADAL" clId="{AEBA4320-56AC-4B23-923C-9F829B8C252B}" dt="2024-04-22T11:51:43.184" v="713" actId="1076"/>
          <ac:spMkLst>
            <pc:docMk/>
            <pc:sldMk cId="4116539741" sldId="290"/>
            <ac:spMk id="17" creationId="{1D6B07E7-C214-0CBF-5CF0-4BA7E528DBB9}"/>
          </ac:spMkLst>
        </pc:spChg>
        <pc:spChg chg="add mod">
          <ac:chgData name="Barnaby" userId="36ad140b-5006-4fa4-a447-3e3cb8976160" providerId="ADAL" clId="{AEBA4320-56AC-4B23-923C-9F829B8C252B}" dt="2024-04-22T11:51:39.793" v="711"/>
          <ac:spMkLst>
            <pc:docMk/>
            <pc:sldMk cId="4116539741" sldId="290"/>
            <ac:spMk id="19" creationId="{3EEF893F-EC4E-F9B7-F684-60F74EB7BE22}"/>
          </ac:spMkLst>
        </pc:spChg>
        <pc:spChg chg="add mod">
          <ac:chgData name="Barnaby" userId="36ad140b-5006-4fa4-a447-3e3cb8976160" providerId="ADAL" clId="{AEBA4320-56AC-4B23-923C-9F829B8C252B}" dt="2024-04-22T11:51:54.144" v="732" actId="1076"/>
          <ac:spMkLst>
            <pc:docMk/>
            <pc:sldMk cId="4116539741" sldId="290"/>
            <ac:spMk id="21" creationId="{63A3F532-DED8-0548-5495-8E00B4C53767}"/>
          </ac:spMkLst>
        </pc:spChg>
        <pc:spChg chg="mod topLvl">
          <ac:chgData name="Barnaby" userId="36ad140b-5006-4fa4-a447-3e3cb8976160" providerId="ADAL" clId="{AEBA4320-56AC-4B23-923C-9F829B8C252B}" dt="2024-04-22T11:52:16.937" v="739" actId="165"/>
          <ac:spMkLst>
            <pc:docMk/>
            <pc:sldMk cId="4116539741" sldId="290"/>
            <ac:spMk id="26" creationId="{A4E0411A-9668-D7B9-1697-A163D16A443F}"/>
          </ac:spMkLst>
        </pc:spChg>
        <pc:spChg chg="mod topLvl">
          <ac:chgData name="Barnaby" userId="36ad140b-5006-4fa4-a447-3e3cb8976160" providerId="ADAL" clId="{AEBA4320-56AC-4B23-923C-9F829B8C252B}" dt="2024-04-22T11:52:16.937" v="739" actId="165"/>
          <ac:spMkLst>
            <pc:docMk/>
            <pc:sldMk cId="4116539741" sldId="290"/>
            <ac:spMk id="27" creationId="{0EB15805-80D2-1CB3-3B96-94AA8EA5F524}"/>
          </ac:spMkLst>
        </pc:spChg>
        <pc:spChg chg="mod topLvl">
          <ac:chgData name="Barnaby" userId="36ad140b-5006-4fa4-a447-3e3cb8976160" providerId="ADAL" clId="{AEBA4320-56AC-4B23-923C-9F829B8C252B}" dt="2024-04-22T11:52:16.937" v="739" actId="165"/>
          <ac:spMkLst>
            <pc:docMk/>
            <pc:sldMk cId="4116539741" sldId="290"/>
            <ac:spMk id="28" creationId="{EF33C8CE-47BD-25B6-5051-BFAD0B6D9CC4}"/>
          </ac:spMkLst>
        </pc:spChg>
        <pc:spChg chg="add mod">
          <ac:chgData name="Barnaby" userId="36ad140b-5006-4fa4-a447-3e3cb8976160" providerId="ADAL" clId="{AEBA4320-56AC-4B23-923C-9F829B8C252B}" dt="2024-04-22T11:52:21.573" v="747" actId="20577"/>
          <ac:spMkLst>
            <pc:docMk/>
            <pc:sldMk cId="4116539741" sldId="290"/>
            <ac:spMk id="31" creationId="{700E2929-C9C1-507D-4EC5-F12C38796199}"/>
          </ac:spMkLst>
        </pc:spChg>
        <pc:grpChg chg="add del mod">
          <ac:chgData name="Barnaby" userId="36ad140b-5006-4fa4-a447-3e3cb8976160" providerId="ADAL" clId="{AEBA4320-56AC-4B23-923C-9F829B8C252B}" dt="2024-04-22T11:52:16.937" v="739" actId="165"/>
          <ac:grpSpMkLst>
            <pc:docMk/>
            <pc:sldMk cId="4116539741" sldId="290"/>
            <ac:grpSpMk id="3" creationId="{800F8EBC-93B3-6249-8D78-504070CED04D}"/>
          </ac:grpSpMkLst>
        </pc:grpChg>
        <pc:picChg chg="mod topLvl">
          <ac:chgData name="Barnaby" userId="36ad140b-5006-4fa4-a447-3e3cb8976160" providerId="ADAL" clId="{AEBA4320-56AC-4B23-923C-9F829B8C252B}" dt="2024-04-22T11:52:16.937" v="739" actId="165"/>
          <ac:picMkLst>
            <pc:docMk/>
            <pc:sldMk cId="4116539741" sldId="290"/>
            <ac:picMk id="4" creationId="{C59B4B4D-4C39-78F7-4681-D58A8D8383BF}"/>
          </ac:picMkLst>
        </pc:picChg>
        <pc:picChg chg="mod topLvl">
          <ac:chgData name="Barnaby" userId="36ad140b-5006-4fa4-a447-3e3cb8976160" providerId="ADAL" clId="{AEBA4320-56AC-4B23-923C-9F829B8C252B}" dt="2024-04-22T11:52:16.937" v="739" actId="165"/>
          <ac:picMkLst>
            <pc:docMk/>
            <pc:sldMk cId="4116539741" sldId="290"/>
            <ac:picMk id="6" creationId="{2438FF43-3DC9-2648-FBDE-0082CA33B214}"/>
          </ac:picMkLst>
        </pc:picChg>
        <pc:picChg chg="mod topLvl">
          <ac:chgData name="Barnaby" userId="36ad140b-5006-4fa4-a447-3e3cb8976160" providerId="ADAL" clId="{AEBA4320-56AC-4B23-923C-9F829B8C252B}" dt="2024-04-22T11:52:16.937" v="739" actId="165"/>
          <ac:picMkLst>
            <pc:docMk/>
            <pc:sldMk cId="4116539741" sldId="290"/>
            <ac:picMk id="20" creationId="{0414F558-D50F-992F-F938-9ABA8A4426A8}"/>
          </ac:picMkLst>
        </pc:picChg>
        <pc:picChg chg="mod topLvl">
          <ac:chgData name="Barnaby" userId="36ad140b-5006-4fa4-a447-3e3cb8976160" providerId="ADAL" clId="{AEBA4320-56AC-4B23-923C-9F829B8C252B}" dt="2024-04-22T11:52:16.937" v="739" actId="165"/>
          <ac:picMkLst>
            <pc:docMk/>
            <pc:sldMk cId="4116539741" sldId="290"/>
            <ac:picMk id="1026" creationId="{FFE1D8EF-98C5-4DDE-ED17-C4089691B6C9}"/>
          </ac:picMkLst>
        </pc:picChg>
        <pc:cxnChg chg="mod topLvl">
          <ac:chgData name="Barnaby" userId="36ad140b-5006-4fa4-a447-3e3cb8976160" providerId="ADAL" clId="{AEBA4320-56AC-4B23-923C-9F829B8C252B}" dt="2024-04-22T11:52:16.937" v="739" actId="165"/>
          <ac:cxnSpMkLst>
            <pc:docMk/>
            <pc:sldMk cId="4116539741" sldId="290"/>
            <ac:cxnSpMk id="8" creationId="{8364FD6E-CBF4-C235-7EC5-D7D4DB0EABDA}"/>
          </ac:cxnSpMkLst>
        </pc:cxnChg>
        <pc:cxnChg chg="mod topLvl">
          <ac:chgData name="Barnaby" userId="36ad140b-5006-4fa4-a447-3e3cb8976160" providerId="ADAL" clId="{AEBA4320-56AC-4B23-923C-9F829B8C252B}" dt="2024-04-22T11:52:16.937" v="739" actId="165"/>
          <ac:cxnSpMkLst>
            <pc:docMk/>
            <pc:sldMk cId="4116539741" sldId="290"/>
            <ac:cxnSpMk id="9" creationId="{64AA75EA-F66A-5704-7CCB-AD64E554E95F}"/>
          </ac:cxnSpMkLst>
        </pc:cxnChg>
        <pc:cxnChg chg="add mod">
          <ac:chgData name="Barnaby" userId="36ad140b-5006-4fa4-a447-3e3cb8976160" providerId="ADAL" clId="{AEBA4320-56AC-4B23-923C-9F829B8C252B}" dt="2024-04-22T11:51:00.936" v="642" actId="13822"/>
          <ac:cxnSpMkLst>
            <pc:docMk/>
            <pc:sldMk cId="4116539741" sldId="290"/>
            <ac:cxnSpMk id="12" creationId="{E7E86F33-5654-121E-3414-7F2C04A36777}"/>
          </ac:cxnSpMkLst>
        </pc:cxnChg>
        <pc:cxnChg chg="add mod">
          <ac:chgData name="Barnaby" userId="36ad140b-5006-4fa4-a447-3e3cb8976160" providerId="ADAL" clId="{AEBA4320-56AC-4B23-923C-9F829B8C252B}" dt="2024-04-22T11:51:05.663" v="645" actId="14100"/>
          <ac:cxnSpMkLst>
            <pc:docMk/>
            <pc:sldMk cId="4116539741" sldId="290"/>
            <ac:cxnSpMk id="13" creationId="{0CF6FDF7-DC35-BA1A-9A30-FCBE066A6D75}"/>
          </ac:cxnSpMkLst>
        </pc:cxnChg>
        <pc:cxnChg chg="mod topLvl">
          <ac:chgData name="Barnaby" userId="36ad140b-5006-4fa4-a447-3e3cb8976160" providerId="ADAL" clId="{AEBA4320-56AC-4B23-923C-9F829B8C252B}" dt="2024-04-22T11:52:16.937" v="739" actId="165"/>
          <ac:cxnSpMkLst>
            <pc:docMk/>
            <pc:sldMk cId="4116539741" sldId="290"/>
            <ac:cxnSpMk id="18" creationId="{7CB8AAC2-ADC9-09AF-07DE-6DB13988A0D9}"/>
          </ac:cxnSpMkLst>
        </pc:cxnChg>
        <pc:cxnChg chg="add mod">
          <ac:chgData name="Barnaby" userId="36ad140b-5006-4fa4-a447-3e3cb8976160" providerId="ADAL" clId="{AEBA4320-56AC-4B23-923C-9F829B8C252B}" dt="2024-04-22T11:52:03.527" v="735" actId="14100"/>
          <ac:cxnSpMkLst>
            <pc:docMk/>
            <pc:sldMk cId="4116539741" sldId="290"/>
            <ac:cxnSpMk id="22" creationId="{664AF2C2-58BC-ED3A-E1A6-CD57A5584710}"/>
          </ac:cxnSpMkLst>
        </pc:cxnChg>
        <pc:cxnChg chg="add mod topLvl">
          <ac:chgData name="Barnaby" userId="36ad140b-5006-4fa4-a447-3e3cb8976160" providerId="ADAL" clId="{AEBA4320-56AC-4B23-923C-9F829B8C252B}" dt="2024-04-22T11:52:16.937" v="739" actId="165"/>
          <ac:cxnSpMkLst>
            <pc:docMk/>
            <pc:sldMk cId="4116539741" sldId="290"/>
            <ac:cxnSpMk id="25" creationId="{BD4E29DC-619E-ED0F-FABF-3376A722FE66}"/>
          </ac:cxnSpMkLst>
        </pc:cxnChg>
      </pc:sldChg>
      <pc:sldChg chg="modSp add mod ord">
        <pc:chgData name="Barnaby" userId="36ad140b-5006-4fa4-a447-3e3cb8976160" providerId="ADAL" clId="{AEBA4320-56AC-4B23-923C-9F829B8C252B}" dt="2024-04-22T11:54:15.472" v="768" actId="208"/>
        <pc:sldMkLst>
          <pc:docMk/>
          <pc:sldMk cId="2679891566" sldId="291"/>
        </pc:sldMkLst>
        <pc:spChg chg="mod">
          <ac:chgData name="Barnaby" userId="36ad140b-5006-4fa4-a447-3e3cb8976160" providerId="ADAL" clId="{AEBA4320-56AC-4B23-923C-9F829B8C252B}" dt="2024-04-22T11:54:07.904" v="766" actId="207"/>
          <ac:spMkLst>
            <pc:docMk/>
            <pc:sldMk cId="2679891566" sldId="291"/>
            <ac:spMk id="20" creationId="{A67E2C97-71F6-CCA2-CDB0-DB13E3504F43}"/>
          </ac:spMkLst>
        </pc:spChg>
        <pc:spChg chg="mod">
          <ac:chgData name="Barnaby" userId="36ad140b-5006-4fa4-a447-3e3cb8976160" providerId="ADAL" clId="{AEBA4320-56AC-4B23-923C-9F829B8C252B}" dt="2024-04-22T11:54:11.878" v="767" actId="207"/>
          <ac:spMkLst>
            <pc:docMk/>
            <pc:sldMk cId="2679891566" sldId="291"/>
            <ac:spMk id="51" creationId="{1E06D2D3-36E4-DA54-3937-3EDDE3B2D55F}"/>
          </ac:spMkLst>
        </pc:spChg>
        <pc:spChg chg="mod">
          <ac:chgData name="Barnaby" userId="36ad140b-5006-4fa4-a447-3e3cb8976160" providerId="ADAL" clId="{AEBA4320-56AC-4B23-923C-9F829B8C252B}" dt="2024-04-22T11:53:59.849" v="764" actId="208"/>
          <ac:spMkLst>
            <pc:docMk/>
            <pc:sldMk cId="2679891566" sldId="291"/>
            <ac:spMk id="159" creationId="{5B41582D-F9A6-8A36-7237-366B850AC6E6}"/>
          </ac:spMkLst>
        </pc:spChg>
        <pc:spChg chg="mod">
          <ac:chgData name="Barnaby" userId="36ad140b-5006-4fa4-a447-3e3cb8976160" providerId="ADAL" clId="{AEBA4320-56AC-4B23-923C-9F829B8C252B}" dt="2024-04-22T11:54:15.472" v="768" actId="208"/>
          <ac:spMkLst>
            <pc:docMk/>
            <pc:sldMk cId="2679891566" sldId="291"/>
            <ac:spMk id="196" creationId="{E0F7E72E-A91C-E134-5B25-75FD723605AE}"/>
          </ac:spMkLst>
        </pc:spChg>
      </pc:sldChg>
      <pc:sldChg chg="addSp modSp new mod">
        <pc:chgData name="Barnaby" userId="36ad140b-5006-4fa4-a447-3e3cb8976160" providerId="ADAL" clId="{AEBA4320-56AC-4B23-923C-9F829B8C252B}" dt="2024-04-22T15:37:03.422" v="1106" actId="20577"/>
        <pc:sldMkLst>
          <pc:docMk/>
          <pc:sldMk cId="3059833176" sldId="292"/>
        </pc:sldMkLst>
        <pc:spChg chg="mod">
          <ac:chgData name="Barnaby" userId="36ad140b-5006-4fa4-a447-3e3cb8976160" providerId="ADAL" clId="{AEBA4320-56AC-4B23-923C-9F829B8C252B}" dt="2024-04-22T15:36:42.893" v="1031" actId="20577"/>
          <ac:spMkLst>
            <pc:docMk/>
            <pc:sldMk cId="3059833176" sldId="292"/>
            <ac:spMk id="2" creationId="{21044DEF-DC5B-3DFD-DF1C-6AE35EB9E362}"/>
          </ac:spMkLst>
        </pc:spChg>
        <pc:spChg chg="mod">
          <ac:chgData name="Barnaby" userId="36ad140b-5006-4fa4-a447-3e3cb8976160" providerId="ADAL" clId="{AEBA4320-56AC-4B23-923C-9F829B8C252B}" dt="2024-04-22T15:37:03.422" v="1106" actId="20577"/>
          <ac:spMkLst>
            <pc:docMk/>
            <pc:sldMk cId="3059833176" sldId="292"/>
            <ac:spMk id="3" creationId="{DFEF7F0E-6DB5-6200-97C9-B436A189864C}"/>
          </ac:spMkLst>
        </pc:spChg>
        <pc:picChg chg="add mod">
          <ac:chgData name="Barnaby" userId="36ad140b-5006-4fa4-a447-3e3cb8976160" providerId="ADAL" clId="{AEBA4320-56AC-4B23-923C-9F829B8C252B}" dt="2024-04-22T15:36:47.709" v="1032" actId="1076"/>
          <ac:picMkLst>
            <pc:docMk/>
            <pc:sldMk cId="3059833176" sldId="292"/>
            <ac:picMk id="5" creationId="{5014BFF1-69E0-1B2B-8024-7E5AB3411167}"/>
          </ac:picMkLst>
        </pc:picChg>
      </pc:sldChg>
      <pc:sldMasterChg chg="modSp">
        <pc:chgData name="Barnaby" userId="36ad140b-5006-4fa4-a447-3e3cb8976160" providerId="ADAL" clId="{AEBA4320-56AC-4B23-923C-9F829B8C252B}" dt="2024-04-22T11:32:41.021" v="201" actId="404"/>
        <pc:sldMasterMkLst>
          <pc:docMk/>
          <pc:sldMasterMk cId="3920501339" sldId="2147483648"/>
        </pc:sldMasterMkLst>
        <pc:spChg chg="mod">
          <ac:chgData name="Barnaby" userId="36ad140b-5006-4fa4-a447-3e3cb8976160" providerId="ADAL" clId="{AEBA4320-56AC-4B23-923C-9F829B8C252B}" dt="2024-04-22T11:32:39.446" v="200" actId="255"/>
          <ac:spMkLst>
            <pc:docMk/>
            <pc:sldMasterMk cId="3920501339" sldId="2147483648"/>
            <ac:spMk id="2" creationId="{D05D4419-13E6-1919-5055-92BC428BB627}"/>
          </ac:spMkLst>
        </pc:spChg>
        <pc:spChg chg="mod">
          <ac:chgData name="Barnaby" userId="36ad140b-5006-4fa4-a447-3e3cb8976160" providerId="ADAL" clId="{AEBA4320-56AC-4B23-923C-9F829B8C252B}" dt="2024-04-22T11:32:41.021" v="201" actId="404"/>
          <ac:spMkLst>
            <pc:docMk/>
            <pc:sldMasterMk cId="3920501339" sldId="2147483648"/>
            <ac:spMk id="3" creationId="{8E633D16-5A49-C57E-A383-B6B544749F93}"/>
          </ac:spMkLst>
        </pc:spChg>
        <pc:spChg chg="mod">
          <ac:chgData name="Barnaby" userId="36ad140b-5006-4fa4-a447-3e3cb8976160" providerId="ADAL" clId="{AEBA4320-56AC-4B23-923C-9F829B8C252B}" dt="2024-04-22T10:10:14.143" v="63" actId="2711"/>
          <ac:spMkLst>
            <pc:docMk/>
            <pc:sldMasterMk cId="3920501339" sldId="2147483648"/>
            <ac:spMk id="4" creationId="{1E67BB3C-B8D6-B412-512E-EA62F440DCCC}"/>
          </ac:spMkLst>
        </pc:spChg>
        <pc:spChg chg="mod">
          <ac:chgData name="Barnaby" userId="36ad140b-5006-4fa4-a447-3e3cb8976160" providerId="ADAL" clId="{AEBA4320-56AC-4B23-923C-9F829B8C252B}" dt="2024-04-22T10:10:14.143" v="63" actId="2711"/>
          <ac:spMkLst>
            <pc:docMk/>
            <pc:sldMasterMk cId="3920501339" sldId="2147483648"/>
            <ac:spMk id="5" creationId="{B1418C34-EB38-FC0F-FCC8-02FEDC4D2287}"/>
          </ac:spMkLst>
        </pc:spChg>
        <pc:spChg chg="mod">
          <ac:chgData name="Barnaby" userId="36ad140b-5006-4fa4-a447-3e3cb8976160" providerId="ADAL" clId="{AEBA4320-56AC-4B23-923C-9F829B8C252B}" dt="2024-04-22T10:10:14.143" v="63" actId="2711"/>
          <ac:spMkLst>
            <pc:docMk/>
            <pc:sldMasterMk cId="3920501339" sldId="2147483648"/>
            <ac:spMk id="6" creationId="{21079D67-A057-8E33-7DA7-47B61908B70D}"/>
          </ac:spMkLst>
        </pc:spChg>
      </pc:sldMasterChg>
    </pc:docChg>
  </pc:docChgLst>
  <pc:docChgLst>
    <pc:chgData name="Mijic, Ana" userId="b98434da-b21d-4030-8a0c-c7620cb8c194" providerId="ADAL" clId="{BA316E85-1123-43CD-AE4B-2B270A86CC32}"/>
    <pc:docChg chg="undo custSel addSld delSld modSld">
      <pc:chgData name="Mijic, Ana" userId="b98434da-b21d-4030-8a0c-c7620cb8c194" providerId="ADAL" clId="{BA316E85-1123-43CD-AE4B-2B270A86CC32}" dt="2024-04-23T12:37:54.341" v="228"/>
      <pc:docMkLst>
        <pc:docMk/>
      </pc:docMkLst>
      <pc:sldChg chg="addSp modSp mod">
        <pc:chgData name="Mijic, Ana" userId="b98434da-b21d-4030-8a0c-c7620cb8c194" providerId="ADAL" clId="{BA316E85-1123-43CD-AE4B-2B270A86CC32}" dt="2024-04-23T12:29:43.317" v="174" actId="20577"/>
        <pc:sldMkLst>
          <pc:docMk/>
          <pc:sldMk cId="2671389931" sldId="269"/>
        </pc:sldMkLst>
        <pc:spChg chg="mod">
          <ac:chgData name="Mijic, Ana" userId="b98434da-b21d-4030-8a0c-c7620cb8c194" providerId="ADAL" clId="{BA316E85-1123-43CD-AE4B-2B270A86CC32}" dt="2024-04-23T12:29:43.317" v="174" actId="20577"/>
          <ac:spMkLst>
            <pc:docMk/>
            <pc:sldMk cId="2671389931" sldId="269"/>
            <ac:spMk id="112" creationId="{FE6B70F0-E806-7F3B-EB30-13584CF91C55}"/>
          </ac:spMkLst>
        </pc:spChg>
        <pc:picChg chg="add mod">
          <ac:chgData name="Mijic, Ana" userId="b98434da-b21d-4030-8a0c-c7620cb8c194" providerId="ADAL" clId="{BA316E85-1123-43CD-AE4B-2B270A86CC32}" dt="2024-04-23T12:29:19.090" v="158" actId="1076"/>
          <ac:picMkLst>
            <pc:docMk/>
            <pc:sldMk cId="2671389931" sldId="269"/>
            <ac:picMk id="3" creationId="{8ABAEBEF-6465-0330-7270-C69451DB5384}"/>
          </ac:picMkLst>
        </pc:picChg>
      </pc:sldChg>
      <pc:sldChg chg="del">
        <pc:chgData name="Mijic, Ana" userId="b98434da-b21d-4030-8a0c-c7620cb8c194" providerId="ADAL" clId="{BA316E85-1123-43CD-AE4B-2B270A86CC32}" dt="2024-04-23T12:30:05.509" v="176" actId="47"/>
        <pc:sldMkLst>
          <pc:docMk/>
          <pc:sldMk cId="3811017262" sldId="284"/>
        </pc:sldMkLst>
      </pc:sldChg>
      <pc:sldChg chg="add del">
        <pc:chgData name="Mijic, Ana" userId="b98434da-b21d-4030-8a0c-c7620cb8c194" providerId="ADAL" clId="{BA316E85-1123-43CD-AE4B-2B270A86CC32}" dt="2024-04-23T12:32:16.571" v="193" actId="47"/>
        <pc:sldMkLst>
          <pc:docMk/>
          <pc:sldMk cId="3305075304" sldId="286"/>
        </pc:sldMkLst>
      </pc:sldChg>
      <pc:sldChg chg="add del">
        <pc:chgData name="Mijic, Ana" userId="b98434da-b21d-4030-8a0c-c7620cb8c194" providerId="ADAL" clId="{BA316E85-1123-43CD-AE4B-2B270A86CC32}" dt="2024-04-23T12:34:36.082" v="205" actId="47"/>
        <pc:sldMkLst>
          <pc:docMk/>
          <pc:sldMk cId="3498971161" sldId="288"/>
        </pc:sldMkLst>
      </pc:sldChg>
      <pc:sldChg chg="del">
        <pc:chgData name="Mijic, Ana" userId="b98434da-b21d-4030-8a0c-c7620cb8c194" providerId="ADAL" clId="{BA316E85-1123-43CD-AE4B-2B270A86CC32}" dt="2024-04-23T12:35:30.781" v="214" actId="47"/>
        <pc:sldMkLst>
          <pc:docMk/>
          <pc:sldMk cId="4101043623" sldId="289"/>
        </pc:sldMkLst>
      </pc:sldChg>
      <pc:sldChg chg="del">
        <pc:chgData name="Mijic, Ana" userId="b98434da-b21d-4030-8a0c-c7620cb8c194" providerId="ADAL" clId="{BA316E85-1123-43CD-AE4B-2B270A86CC32}" dt="2024-04-23T12:35:35.429" v="215" actId="47"/>
        <pc:sldMkLst>
          <pc:docMk/>
          <pc:sldMk cId="2679891566" sldId="291"/>
        </pc:sldMkLst>
      </pc:sldChg>
      <pc:sldChg chg="addSp modSp add mod modAnim">
        <pc:chgData name="Mijic, Ana" userId="b98434da-b21d-4030-8a0c-c7620cb8c194" providerId="ADAL" clId="{BA316E85-1123-43CD-AE4B-2B270A86CC32}" dt="2024-04-23T12:37:41.786" v="226"/>
        <pc:sldMkLst>
          <pc:docMk/>
          <pc:sldMk cId="2146068147" sldId="296"/>
        </pc:sldMkLst>
        <pc:spChg chg="mod">
          <ac:chgData name="Mijic, Ana" userId="b98434da-b21d-4030-8a0c-c7620cb8c194" providerId="ADAL" clId="{BA316E85-1123-43CD-AE4B-2B270A86CC32}" dt="2024-04-23T12:33:15.833" v="201" actId="207"/>
          <ac:spMkLst>
            <pc:docMk/>
            <pc:sldMk cId="2146068147" sldId="296"/>
            <ac:spMk id="3" creationId="{0C112E86-607A-776E-2A76-83C9DA570D6B}"/>
          </ac:spMkLst>
        </pc:spChg>
        <pc:spChg chg="mod">
          <ac:chgData name="Mijic, Ana" userId="b98434da-b21d-4030-8a0c-c7620cb8c194" providerId="ADAL" clId="{BA316E85-1123-43CD-AE4B-2B270A86CC32}" dt="2024-04-23T12:32:25.655" v="194" actId="207"/>
          <ac:spMkLst>
            <pc:docMk/>
            <pc:sldMk cId="2146068147" sldId="296"/>
            <ac:spMk id="4" creationId="{AE868A7A-C672-82DD-DF5F-65C3FCB0D29A}"/>
          </ac:spMkLst>
        </pc:spChg>
        <pc:spChg chg="mod">
          <ac:chgData name="Mijic, Ana" userId="b98434da-b21d-4030-8a0c-c7620cb8c194" providerId="ADAL" clId="{BA316E85-1123-43CD-AE4B-2B270A86CC32}" dt="2024-04-23T12:32:45.661" v="195" actId="14100"/>
          <ac:spMkLst>
            <pc:docMk/>
            <pc:sldMk cId="2146068147" sldId="296"/>
            <ac:spMk id="8" creationId="{1C95FEE4-8C62-644A-D14B-0024F92D4E51}"/>
          </ac:spMkLst>
        </pc:spChg>
        <pc:spChg chg="mod">
          <ac:chgData name="Mijic, Ana" userId="b98434da-b21d-4030-8a0c-c7620cb8c194" providerId="ADAL" clId="{BA316E85-1123-43CD-AE4B-2B270A86CC32}" dt="2024-04-23T12:33:15.833" v="201" actId="207"/>
          <ac:spMkLst>
            <pc:docMk/>
            <pc:sldMk cId="2146068147" sldId="296"/>
            <ac:spMk id="19" creationId="{D028D188-2A8A-380E-5BB2-2E6BA4842EE2}"/>
          </ac:spMkLst>
        </pc:spChg>
        <pc:spChg chg="mod">
          <ac:chgData name="Mijic, Ana" userId="b98434da-b21d-4030-8a0c-c7620cb8c194" providerId="ADAL" clId="{BA316E85-1123-43CD-AE4B-2B270A86CC32}" dt="2024-04-23T12:32:25.655" v="194" actId="207"/>
          <ac:spMkLst>
            <pc:docMk/>
            <pc:sldMk cId="2146068147" sldId="296"/>
            <ac:spMk id="20" creationId="{A67E2C97-71F6-CCA2-CDB0-DB13E3504F43}"/>
          </ac:spMkLst>
        </pc:spChg>
        <pc:spChg chg="mod">
          <ac:chgData name="Mijic, Ana" userId="b98434da-b21d-4030-8a0c-c7620cb8c194" providerId="ADAL" clId="{BA316E85-1123-43CD-AE4B-2B270A86CC32}" dt="2024-04-23T12:33:15.833" v="201" actId="207"/>
          <ac:spMkLst>
            <pc:docMk/>
            <pc:sldMk cId="2146068147" sldId="296"/>
            <ac:spMk id="50" creationId="{5299457A-9675-B01F-0E29-1A96201E56EF}"/>
          </ac:spMkLst>
        </pc:spChg>
        <pc:spChg chg="mod">
          <ac:chgData name="Mijic, Ana" userId="b98434da-b21d-4030-8a0c-c7620cb8c194" providerId="ADAL" clId="{BA316E85-1123-43CD-AE4B-2B270A86CC32}" dt="2024-04-23T12:32:25.655" v="194" actId="207"/>
          <ac:spMkLst>
            <pc:docMk/>
            <pc:sldMk cId="2146068147" sldId="296"/>
            <ac:spMk id="51" creationId="{1E06D2D3-36E4-DA54-3937-3EDDE3B2D55F}"/>
          </ac:spMkLst>
        </pc:spChg>
        <pc:cxnChg chg="add mod">
          <ac:chgData name="Mijic, Ana" userId="b98434da-b21d-4030-8a0c-c7620cb8c194" providerId="ADAL" clId="{BA316E85-1123-43CD-AE4B-2B270A86CC32}" dt="2024-04-23T12:33:02.574" v="200" actId="14100"/>
          <ac:cxnSpMkLst>
            <pc:docMk/>
            <pc:sldMk cId="2146068147" sldId="296"/>
            <ac:cxnSpMk id="9" creationId="{B4619AF2-3CE7-893B-A07C-82D687EE352C}"/>
          </ac:cxnSpMkLst>
        </pc:cxnChg>
        <pc:cxnChg chg="ord">
          <ac:chgData name="Mijic, Ana" userId="b98434da-b21d-4030-8a0c-c7620cb8c194" providerId="ADAL" clId="{BA316E85-1123-43CD-AE4B-2B270A86CC32}" dt="2024-04-23T12:37:05.001" v="224" actId="167"/>
          <ac:cxnSpMkLst>
            <pc:docMk/>
            <pc:sldMk cId="2146068147" sldId="296"/>
            <ac:cxnSpMk id="11" creationId="{2F68C4F4-3D57-DC32-CBD9-5A4311A99295}"/>
          </ac:cxnSpMkLst>
        </pc:cxnChg>
      </pc:sldChg>
      <pc:sldChg chg="addSp delSp modSp add del mod">
        <pc:chgData name="Mijic, Ana" userId="b98434da-b21d-4030-8a0c-c7620cb8c194" providerId="ADAL" clId="{BA316E85-1123-43CD-AE4B-2B270A86CC32}" dt="2024-04-23T12:32:03.063" v="189" actId="2696"/>
        <pc:sldMkLst>
          <pc:docMk/>
          <pc:sldMk cId="2863458435" sldId="296"/>
        </pc:sldMkLst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" creationId="{0C112E86-607A-776E-2A76-83C9DA570D6B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" creationId="{AE868A7A-C672-82DD-DF5F-65C3FCB0D29A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6" creationId="{65E74408-9CF9-324E-A7CC-F795B1B65D93}"/>
          </ac:spMkLst>
        </pc:spChg>
        <pc:spChg chg="add 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8" creationId="{1C95FEE4-8C62-644A-D14B-0024F92D4E51}"/>
          </ac:spMkLst>
        </pc:spChg>
        <pc:spChg chg="del">
          <ac:chgData name="Mijic, Ana" userId="b98434da-b21d-4030-8a0c-c7620cb8c194" providerId="ADAL" clId="{BA316E85-1123-43CD-AE4B-2B270A86CC32}" dt="2024-04-23T12:30:13.565" v="178" actId="478"/>
          <ac:spMkLst>
            <pc:docMk/>
            <pc:sldMk cId="2863458435" sldId="296"/>
            <ac:spMk id="10" creationId="{FFB5FDFF-D16B-A419-3E8D-5CACDD3B6205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3" creationId="{59B91F52-6363-E4F4-26D7-5568D6409255}"/>
          </ac:spMkLst>
        </pc:spChg>
        <pc:spChg chg="del">
          <ac:chgData name="Mijic, Ana" userId="b98434da-b21d-4030-8a0c-c7620cb8c194" providerId="ADAL" clId="{BA316E85-1123-43CD-AE4B-2B270A86CC32}" dt="2024-04-23T12:30:10.756" v="177" actId="478"/>
          <ac:spMkLst>
            <pc:docMk/>
            <pc:sldMk cId="2863458435" sldId="296"/>
            <ac:spMk id="14" creationId="{01C43004-2FD9-0223-75F4-6968E34CB9AD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5" creationId="{8DED158B-8AE7-570C-8BBC-DB27269793A0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6" creationId="{6D0E3480-D10D-EE40-4F22-B4AD109867E0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7" creationId="{DC2B9A84-3A0F-062F-6C0F-116A191279D6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8" creationId="{62D38C4E-9DFB-0643-BD10-0975AD583EA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19" creationId="{D028D188-2A8A-380E-5BB2-2E6BA4842EE2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0" creationId="{A67E2C97-71F6-CCA2-CDB0-DB13E3504F43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1" creationId="{B7E8E853-222B-8CD0-3CF1-98F527DBB879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2" creationId="{7DABF593-FE5D-23A5-57DC-358375E6DBD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3" creationId="{827ED0DD-DA12-AB1A-2AA4-A1EE9570DB31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4" creationId="{833615F2-A258-88B0-1771-067EAACB4E3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5" creationId="{52C26EFA-258C-3D19-B38B-070B3994E60C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6" creationId="{64825D3F-2D15-8E63-F529-4D733A5BE925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7" creationId="{2BBB7576-D7AF-5385-E428-A81458FDF943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28" creationId="{3806AEF4-9467-173B-6197-5B1E983D873D}"/>
          </ac:spMkLst>
        </pc:spChg>
        <pc:spChg chg="del">
          <ac:chgData name="Mijic, Ana" userId="b98434da-b21d-4030-8a0c-c7620cb8c194" providerId="ADAL" clId="{BA316E85-1123-43CD-AE4B-2B270A86CC32}" dt="2024-04-23T12:30:17.154" v="179" actId="478"/>
          <ac:spMkLst>
            <pc:docMk/>
            <pc:sldMk cId="2863458435" sldId="296"/>
            <ac:spMk id="29" creationId="{CB006ADF-4FC1-F5D3-3A4C-629A8DD51988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0" creationId="{E0C77F21-75A7-003F-8ED5-7A739B720D32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1" creationId="{7F2748FB-F593-5AAB-73FC-3D7F7517D9F2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2" creationId="{B7336673-B09C-CD7E-9B41-0A1B27C172E3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3" creationId="{51AF2138-CDEE-F351-27EB-D22A8064A20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4" creationId="{8994BE1E-C626-E143-376D-FD245E6E462C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5" creationId="{DCDF346C-4945-AC15-C3FD-E000A82751B9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6" creationId="{3E9858E4-39BB-9A09-BCB6-301693775754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7" creationId="{3619D9F7-8C45-3DF7-8697-0D5918B050C6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8" creationId="{CF49EB48-A4D3-D6C9-A73C-8513ACC9941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39" creationId="{1AFDFAC8-9CF2-7C2A-E1CF-299D047473D1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0" creationId="{BE08ED2B-A3D9-BEFE-90FF-0C682EE43903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1" creationId="{04143F6F-56B3-50E6-7962-B30CDA50C4BD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2" creationId="{080E95BC-2D4B-D37D-0A2F-2244D6EF0897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3" creationId="{E9B8B842-5039-4CEB-E2D7-8A3847443BC9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4" creationId="{D200D42B-F709-C67E-E164-C6DAE18139EB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6" creationId="{2577641D-55A4-8FA2-9BFF-535435BF918D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48" creationId="{7981E57D-7A6B-4ABC-C2A5-B5511C4FA8F0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50" creationId="{5299457A-9675-B01F-0E29-1A96201E56EF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51" creationId="{1E06D2D3-36E4-DA54-3937-3EDDE3B2D55F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55" creationId="{4A798A23-0D56-34D5-F460-93E606A27EED}"/>
          </ac:spMkLst>
        </pc:spChg>
        <pc:spChg chg="mod">
          <ac:chgData name="Mijic, Ana" userId="b98434da-b21d-4030-8a0c-c7620cb8c194" providerId="ADAL" clId="{BA316E85-1123-43CD-AE4B-2B270A86CC32}" dt="2024-04-23T12:30:45.674" v="183" actId="1076"/>
          <ac:spMkLst>
            <pc:docMk/>
            <pc:sldMk cId="2863458435" sldId="296"/>
            <ac:spMk id="56" creationId="{14757C3F-E736-7747-6F01-A7125002E553}"/>
          </ac:spMkLst>
        </pc:spChg>
        <pc:picChg chg="mod">
          <ac:chgData name="Mijic, Ana" userId="b98434da-b21d-4030-8a0c-c7620cb8c194" providerId="ADAL" clId="{BA316E85-1123-43CD-AE4B-2B270A86CC32}" dt="2024-04-23T12:30:45.674" v="183" actId="1076"/>
          <ac:picMkLst>
            <pc:docMk/>
            <pc:sldMk cId="2863458435" sldId="296"/>
            <ac:picMk id="2" creationId="{ED66256D-5AB9-CD6B-2B9B-36D4F2630FA7}"/>
          </ac:picMkLst>
        </pc:picChg>
        <pc:picChg chg="mod">
          <ac:chgData name="Mijic, Ana" userId="b98434da-b21d-4030-8a0c-c7620cb8c194" providerId="ADAL" clId="{BA316E85-1123-43CD-AE4B-2B270A86CC32}" dt="2024-04-23T12:30:45.674" v="183" actId="1076"/>
          <ac:picMkLst>
            <pc:docMk/>
            <pc:sldMk cId="2863458435" sldId="296"/>
            <ac:picMk id="5" creationId="{EC5B2F9D-A582-9264-77CB-7B386BFC28EF}"/>
          </ac:picMkLst>
        </pc:picChg>
        <pc:picChg chg="mod">
          <ac:chgData name="Mijic, Ana" userId="b98434da-b21d-4030-8a0c-c7620cb8c194" providerId="ADAL" clId="{BA316E85-1123-43CD-AE4B-2B270A86CC32}" dt="2024-04-23T12:30:45.674" v="183" actId="1076"/>
          <ac:picMkLst>
            <pc:docMk/>
            <pc:sldMk cId="2863458435" sldId="296"/>
            <ac:picMk id="7" creationId="{DE1BB752-EE2C-2363-1B95-3EF202030C80}"/>
          </ac:picMkLst>
        </pc:picChg>
        <pc:picChg chg="mod">
          <ac:chgData name="Mijic, Ana" userId="b98434da-b21d-4030-8a0c-c7620cb8c194" providerId="ADAL" clId="{BA316E85-1123-43CD-AE4B-2B270A86CC32}" dt="2024-04-23T12:30:45.674" v="183" actId="1076"/>
          <ac:picMkLst>
            <pc:docMk/>
            <pc:sldMk cId="2863458435" sldId="296"/>
            <ac:picMk id="49" creationId="{00A5E179-9318-C215-3637-928E4BC70BDF}"/>
          </ac:picMkLst>
        </pc:picChg>
        <pc:cxnChg chg="mod">
          <ac:chgData name="Mijic, Ana" userId="b98434da-b21d-4030-8a0c-c7620cb8c194" providerId="ADAL" clId="{BA316E85-1123-43CD-AE4B-2B270A86CC32}" dt="2024-04-23T12:30:45.674" v="183" actId="1076"/>
          <ac:cxnSpMkLst>
            <pc:docMk/>
            <pc:sldMk cId="2863458435" sldId="296"/>
            <ac:cxnSpMk id="11" creationId="{2F68C4F4-3D57-DC32-CBD9-5A4311A99295}"/>
          </ac:cxnSpMkLst>
        </pc:cxnChg>
        <pc:cxnChg chg="mod">
          <ac:chgData name="Mijic, Ana" userId="b98434da-b21d-4030-8a0c-c7620cb8c194" providerId="ADAL" clId="{BA316E85-1123-43CD-AE4B-2B270A86CC32}" dt="2024-04-23T12:30:45.674" v="183" actId="1076"/>
          <ac:cxnSpMkLst>
            <pc:docMk/>
            <pc:sldMk cId="2863458435" sldId="296"/>
            <ac:cxnSpMk id="47" creationId="{93B5CFB3-461C-9E50-42FE-B62EEEA776F2}"/>
          </ac:cxnSpMkLst>
        </pc:cxnChg>
        <pc:cxnChg chg="mod">
          <ac:chgData name="Mijic, Ana" userId="b98434da-b21d-4030-8a0c-c7620cb8c194" providerId="ADAL" clId="{BA316E85-1123-43CD-AE4B-2B270A86CC32}" dt="2024-04-23T12:30:45.674" v="183" actId="1076"/>
          <ac:cxnSpMkLst>
            <pc:docMk/>
            <pc:sldMk cId="2863458435" sldId="296"/>
            <ac:cxnSpMk id="52" creationId="{827D165A-8797-0ED2-CF7F-50A67CD4818B}"/>
          </ac:cxnSpMkLst>
        </pc:cxnChg>
        <pc:cxnChg chg="mod">
          <ac:chgData name="Mijic, Ana" userId="b98434da-b21d-4030-8a0c-c7620cb8c194" providerId="ADAL" clId="{BA316E85-1123-43CD-AE4B-2B270A86CC32}" dt="2024-04-23T12:30:45.674" v="183" actId="1076"/>
          <ac:cxnSpMkLst>
            <pc:docMk/>
            <pc:sldMk cId="2863458435" sldId="296"/>
            <ac:cxnSpMk id="113" creationId="{61FAC73B-0A34-5172-1849-E1DCE5216DC7}"/>
          </ac:cxnSpMkLst>
        </pc:cxnChg>
      </pc:sldChg>
      <pc:sldChg chg="addSp delSp modSp add mod">
        <pc:chgData name="Mijic, Ana" userId="b98434da-b21d-4030-8a0c-c7620cb8c194" providerId="ADAL" clId="{BA316E85-1123-43CD-AE4B-2B270A86CC32}" dt="2024-04-23T12:28:56.643" v="156" actId="115"/>
        <pc:sldMkLst>
          <pc:docMk/>
          <pc:sldMk cId="946982611" sldId="321"/>
        </pc:sldMkLst>
        <pc:spChg chg="del">
          <ac:chgData name="Mijic, Ana" userId="b98434da-b21d-4030-8a0c-c7620cb8c194" providerId="ADAL" clId="{BA316E85-1123-43CD-AE4B-2B270A86CC32}" dt="2024-04-23T12:27:05.721" v="50" actId="478"/>
          <ac:spMkLst>
            <pc:docMk/>
            <pc:sldMk cId="946982611" sldId="321"/>
            <ac:spMk id="8" creationId="{EF9A1FE3-41FF-E104-2F6B-E4AF280DCB72}"/>
          </ac:spMkLst>
        </pc:spChg>
        <pc:spChg chg="mod">
          <ac:chgData name="Mijic, Ana" userId="b98434da-b21d-4030-8a0c-c7620cb8c194" providerId="ADAL" clId="{BA316E85-1123-43CD-AE4B-2B270A86CC32}" dt="2024-04-23T12:28:56.643" v="156" actId="115"/>
          <ac:spMkLst>
            <pc:docMk/>
            <pc:sldMk cId="946982611" sldId="321"/>
            <ac:spMk id="14" creationId="{1F46F43A-4228-3416-E7B3-FBBC2AA828D1}"/>
          </ac:spMkLst>
        </pc:spChg>
        <pc:grpChg chg="mod">
          <ac:chgData name="Mijic, Ana" userId="b98434da-b21d-4030-8a0c-c7620cb8c194" providerId="ADAL" clId="{BA316E85-1123-43CD-AE4B-2B270A86CC32}" dt="2024-04-23T12:28:46.873" v="153" actId="1076"/>
          <ac:grpSpMkLst>
            <pc:docMk/>
            <pc:sldMk cId="946982611" sldId="321"/>
            <ac:grpSpMk id="9" creationId="{61894F36-9786-DEB3-30EE-3A4DB14AE1C2}"/>
          </ac:grpSpMkLst>
        </pc:grpChg>
        <pc:picChg chg="del">
          <ac:chgData name="Mijic, Ana" userId="b98434da-b21d-4030-8a0c-c7620cb8c194" providerId="ADAL" clId="{BA316E85-1123-43CD-AE4B-2B270A86CC32}" dt="2024-04-23T12:27:05.721" v="50" actId="478"/>
          <ac:picMkLst>
            <pc:docMk/>
            <pc:sldMk cId="946982611" sldId="321"/>
            <ac:picMk id="2" creationId="{05D97E03-8DDE-2952-3652-C95EF6404788}"/>
          </ac:picMkLst>
        </pc:picChg>
        <pc:picChg chg="add del mod">
          <ac:chgData name="Mijic, Ana" userId="b98434da-b21d-4030-8a0c-c7620cb8c194" providerId="ADAL" clId="{BA316E85-1123-43CD-AE4B-2B270A86CC32}" dt="2024-04-23T12:28:43.989" v="152" actId="21"/>
          <ac:picMkLst>
            <pc:docMk/>
            <pc:sldMk cId="946982611" sldId="321"/>
            <ac:picMk id="3" creationId="{8ABAEBEF-6465-0330-7270-C69451DB5384}"/>
          </ac:picMkLst>
        </pc:picChg>
        <pc:picChg chg="del">
          <ac:chgData name="Mijic, Ana" userId="b98434da-b21d-4030-8a0c-c7620cb8c194" providerId="ADAL" clId="{BA316E85-1123-43CD-AE4B-2B270A86CC32}" dt="2024-04-23T12:27:14.550" v="52" actId="478"/>
          <ac:picMkLst>
            <pc:docMk/>
            <pc:sldMk cId="946982611" sldId="321"/>
            <ac:picMk id="10" creationId="{84B4E462-E94B-CDA9-4B26-C6FAE2C67792}"/>
          </ac:picMkLst>
        </pc:picChg>
        <pc:picChg chg="del">
          <ac:chgData name="Mijic, Ana" userId="b98434da-b21d-4030-8a0c-c7620cb8c194" providerId="ADAL" clId="{BA316E85-1123-43CD-AE4B-2B270A86CC32}" dt="2024-04-23T12:27:10.545" v="51" actId="478"/>
          <ac:picMkLst>
            <pc:docMk/>
            <pc:sldMk cId="946982611" sldId="321"/>
            <ac:picMk id="11" creationId="{3BCE22C6-E82C-E0C6-F7EE-70ACCABFEA66}"/>
          </ac:picMkLst>
        </pc:picChg>
      </pc:sldChg>
      <pc:sldChg chg="modSp add mod modAnim">
        <pc:chgData name="Mijic, Ana" userId="b98434da-b21d-4030-8a0c-c7620cb8c194" providerId="ADAL" clId="{BA316E85-1123-43CD-AE4B-2B270A86CC32}" dt="2024-04-23T12:37:35.593" v="225"/>
        <pc:sldMkLst>
          <pc:docMk/>
          <pc:sldMk cId="437121849" sldId="322"/>
        </pc:sldMkLst>
        <pc:spChg chg="mod">
          <ac:chgData name="Mijic, Ana" userId="b98434da-b21d-4030-8a0c-c7620cb8c194" providerId="ADAL" clId="{BA316E85-1123-43CD-AE4B-2B270A86CC32}" dt="2024-04-23T12:31:32.421" v="186" actId="207"/>
          <ac:spMkLst>
            <pc:docMk/>
            <pc:sldMk cId="437121849" sldId="322"/>
            <ac:spMk id="6" creationId="{65E74408-9CF9-324E-A7CC-F795B1B65D93}"/>
          </ac:spMkLst>
        </pc:spChg>
        <pc:spChg chg="mod">
          <ac:chgData name="Mijic, Ana" userId="b98434da-b21d-4030-8a0c-c7620cb8c194" providerId="ADAL" clId="{BA316E85-1123-43CD-AE4B-2B270A86CC32}" dt="2024-04-23T12:31:53.942" v="188" actId="207"/>
          <ac:spMkLst>
            <pc:docMk/>
            <pc:sldMk cId="437121849" sldId="322"/>
            <ac:spMk id="16" creationId="{6D0E3480-D10D-EE40-4F22-B4AD109867E0}"/>
          </ac:spMkLst>
        </pc:spChg>
        <pc:spChg chg="mod">
          <ac:chgData name="Mijic, Ana" userId="b98434da-b21d-4030-8a0c-c7620cb8c194" providerId="ADAL" clId="{BA316E85-1123-43CD-AE4B-2B270A86CC32}" dt="2024-04-23T12:31:32.421" v="186" actId="207"/>
          <ac:spMkLst>
            <pc:docMk/>
            <pc:sldMk cId="437121849" sldId="322"/>
            <ac:spMk id="19" creationId="{D028D188-2A8A-380E-5BB2-2E6BA4842EE2}"/>
          </ac:spMkLst>
        </pc:spChg>
        <pc:spChg chg="mod">
          <ac:chgData name="Mijic, Ana" userId="b98434da-b21d-4030-8a0c-c7620cb8c194" providerId="ADAL" clId="{BA316E85-1123-43CD-AE4B-2B270A86CC32}" dt="2024-04-23T12:31:53.942" v="188" actId="207"/>
          <ac:spMkLst>
            <pc:docMk/>
            <pc:sldMk cId="437121849" sldId="322"/>
            <ac:spMk id="20" creationId="{A67E2C97-71F6-CCA2-CDB0-DB13E3504F43}"/>
          </ac:spMkLst>
        </pc:spChg>
        <pc:spChg chg="mod">
          <ac:chgData name="Mijic, Ana" userId="b98434da-b21d-4030-8a0c-c7620cb8c194" providerId="ADAL" clId="{BA316E85-1123-43CD-AE4B-2B270A86CC32}" dt="2024-04-23T12:31:32.421" v="186" actId="207"/>
          <ac:spMkLst>
            <pc:docMk/>
            <pc:sldMk cId="437121849" sldId="322"/>
            <ac:spMk id="50" creationId="{5299457A-9675-B01F-0E29-1A96201E56EF}"/>
          </ac:spMkLst>
        </pc:spChg>
        <pc:spChg chg="mod">
          <ac:chgData name="Mijic, Ana" userId="b98434da-b21d-4030-8a0c-c7620cb8c194" providerId="ADAL" clId="{BA316E85-1123-43CD-AE4B-2B270A86CC32}" dt="2024-04-23T12:31:53.942" v="188" actId="207"/>
          <ac:spMkLst>
            <pc:docMk/>
            <pc:sldMk cId="437121849" sldId="322"/>
            <ac:spMk id="51" creationId="{1E06D2D3-36E4-DA54-3937-3EDDE3B2D55F}"/>
          </ac:spMkLst>
        </pc:spChg>
        <pc:cxnChg chg="ord">
          <ac:chgData name="Mijic, Ana" userId="b98434da-b21d-4030-8a0c-c7620cb8c194" providerId="ADAL" clId="{BA316E85-1123-43CD-AE4B-2B270A86CC32}" dt="2024-04-23T12:36:58.212" v="223" actId="167"/>
          <ac:cxnSpMkLst>
            <pc:docMk/>
            <pc:sldMk cId="437121849" sldId="322"/>
            <ac:cxnSpMk id="11" creationId="{2F68C4F4-3D57-DC32-CBD9-5A4311A99295}"/>
          </ac:cxnSpMkLst>
        </pc:cxnChg>
      </pc:sldChg>
      <pc:sldChg chg="modSp add mod modAnim">
        <pc:chgData name="Mijic, Ana" userId="b98434da-b21d-4030-8a0c-c7620cb8c194" providerId="ADAL" clId="{BA316E85-1123-43CD-AE4B-2B270A86CC32}" dt="2024-04-23T12:37:48.588" v="227"/>
        <pc:sldMkLst>
          <pc:docMk/>
          <pc:sldMk cId="2135888153" sldId="323"/>
        </pc:sldMkLst>
        <pc:spChg chg="mod">
          <ac:chgData name="Mijic, Ana" userId="b98434da-b21d-4030-8a0c-c7620cb8c194" providerId="ADAL" clId="{BA316E85-1123-43CD-AE4B-2B270A86CC32}" dt="2024-04-23T12:34:54.025" v="209" actId="207"/>
          <ac:spMkLst>
            <pc:docMk/>
            <pc:sldMk cId="2135888153" sldId="323"/>
            <ac:spMk id="6" creationId="{65E74408-9CF9-324E-A7CC-F795B1B65D93}"/>
          </ac:spMkLst>
        </pc:spChg>
        <pc:spChg chg="mod">
          <ac:chgData name="Mijic, Ana" userId="b98434da-b21d-4030-8a0c-c7620cb8c194" providerId="ADAL" clId="{BA316E85-1123-43CD-AE4B-2B270A86CC32}" dt="2024-04-23T12:34:59.188" v="210" actId="207"/>
          <ac:spMkLst>
            <pc:docMk/>
            <pc:sldMk cId="2135888153" sldId="323"/>
            <ac:spMk id="16" creationId="{6D0E3480-D10D-EE40-4F22-B4AD109867E0}"/>
          </ac:spMkLst>
        </pc:spChg>
        <pc:spChg chg="mod">
          <ac:chgData name="Mijic, Ana" userId="b98434da-b21d-4030-8a0c-c7620cb8c194" providerId="ADAL" clId="{BA316E85-1123-43CD-AE4B-2B270A86CC32}" dt="2024-04-23T12:35:09.529" v="212" actId="207"/>
          <ac:spMkLst>
            <pc:docMk/>
            <pc:sldMk cId="2135888153" sldId="323"/>
            <ac:spMk id="19" creationId="{D028D188-2A8A-380E-5BB2-2E6BA4842EE2}"/>
          </ac:spMkLst>
        </pc:spChg>
        <pc:spChg chg="mod">
          <ac:chgData name="Mijic, Ana" userId="b98434da-b21d-4030-8a0c-c7620cb8c194" providerId="ADAL" clId="{BA316E85-1123-43CD-AE4B-2B270A86CC32}" dt="2024-04-23T12:35:04.353" v="211" actId="207"/>
          <ac:spMkLst>
            <pc:docMk/>
            <pc:sldMk cId="2135888153" sldId="323"/>
            <ac:spMk id="20" creationId="{A67E2C97-71F6-CCA2-CDB0-DB13E3504F43}"/>
          </ac:spMkLst>
        </pc:spChg>
        <pc:cxnChg chg="mod">
          <ac:chgData name="Mijic, Ana" userId="b98434da-b21d-4030-8a0c-c7620cb8c194" providerId="ADAL" clId="{BA316E85-1123-43CD-AE4B-2B270A86CC32}" dt="2024-04-23T12:34:46.400" v="207" actId="14100"/>
          <ac:cxnSpMkLst>
            <pc:docMk/>
            <pc:sldMk cId="2135888153" sldId="323"/>
            <ac:cxnSpMk id="9" creationId="{B4619AF2-3CE7-893B-A07C-82D687EE352C}"/>
          </ac:cxnSpMkLst>
        </pc:cxnChg>
        <pc:cxnChg chg="ord">
          <ac:chgData name="Mijic, Ana" userId="b98434da-b21d-4030-8a0c-c7620cb8c194" providerId="ADAL" clId="{BA316E85-1123-43CD-AE4B-2B270A86CC32}" dt="2024-04-23T12:35:21.312" v="213" actId="167"/>
          <ac:cxnSpMkLst>
            <pc:docMk/>
            <pc:sldMk cId="2135888153" sldId="323"/>
            <ac:cxnSpMk id="11" creationId="{2F68C4F4-3D57-DC32-CBD9-5A4311A99295}"/>
          </ac:cxnSpMkLst>
        </pc:cxnChg>
      </pc:sldChg>
      <pc:sldChg chg="delSp modSp add mod modAnim">
        <pc:chgData name="Mijic, Ana" userId="b98434da-b21d-4030-8a0c-c7620cb8c194" providerId="ADAL" clId="{BA316E85-1123-43CD-AE4B-2B270A86CC32}" dt="2024-04-23T12:37:54.341" v="228"/>
        <pc:sldMkLst>
          <pc:docMk/>
          <pc:sldMk cId="759322877" sldId="324"/>
        </pc:sldMkLst>
        <pc:spChg chg="mod">
          <ac:chgData name="Mijic, Ana" userId="b98434da-b21d-4030-8a0c-c7620cb8c194" providerId="ADAL" clId="{BA316E85-1123-43CD-AE4B-2B270A86CC32}" dt="2024-04-23T12:35:50.292" v="218" actId="14100"/>
          <ac:spMkLst>
            <pc:docMk/>
            <pc:sldMk cId="759322877" sldId="324"/>
            <ac:spMk id="8" creationId="{1C95FEE4-8C62-644A-D14B-0024F92D4E51}"/>
          </ac:spMkLst>
        </pc:spChg>
        <pc:spChg chg="mod">
          <ac:chgData name="Mijic, Ana" userId="b98434da-b21d-4030-8a0c-c7620cb8c194" providerId="ADAL" clId="{BA316E85-1123-43CD-AE4B-2B270A86CC32}" dt="2024-04-23T12:35:59.665" v="220" actId="207"/>
          <ac:spMkLst>
            <pc:docMk/>
            <pc:sldMk cId="759322877" sldId="324"/>
            <ac:spMk id="19" creationId="{D028D188-2A8A-380E-5BB2-2E6BA4842EE2}"/>
          </ac:spMkLst>
        </pc:spChg>
        <pc:spChg chg="mod">
          <ac:chgData name="Mijic, Ana" userId="b98434da-b21d-4030-8a0c-c7620cb8c194" providerId="ADAL" clId="{BA316E85-1123-43CD-AE4B-2B270A86CC32}" dt="2024-04-23T12:36:11.134" v="222" actId="207"/>
          <ac:spMkLst>
            <pc:docMk/>
            <pc:sldMk cId="759322877" sldId="324"/>
            <ac:spMk id="20" creationId="{A67E2C97-71F6-CCA2-CDB0-DB13E3504F43}"/>
          </ac:spMkLst>
        </pc:spChg>
        <pc:spChg chg="mod">
          <ac:chgData name="Mijic, Ana" userId="b98434da-b21d-4030-8a0c-c7620cb8c194" providerId="ADAL" clId="{BA316E85-1123-43CD-AE4B-2B270A86CC32}" dt="2024-04-23T12:35:55.201" v="219" actId="207"/>
          <ac:spMkLst>
            <pc:docMk/>
            <pc:sldMk cId="759322877" sldId="324"/>
            <ac:spMk id="50" creationId="{5299457A-9675-B01F-0E29-1A96201E56EF}"/>
          </ac:spMkLst>
        </pc:spChg>
        <pc:spChg chg="mod">
          <ac:chgData name="Mijic, Ana" userId="b98434da-b21d-4030-8a0c-c7620cb8c194" providerId="ADAL" clId="{BA316E85-1123-43CD-AE4B-2B270A86CC32}" dt="2024-04-23T12:36:06.628" v="221" actId="207"/>
          <ac:spMkLst>
            <pc:docMk/>
            <pc:sldMk cId="759322877" sldId="324"/>
            <ac:spMk id="51" creationId="{1E06D2D3-36E4-DA54-3937-3EDDE3B2D55F}"/>
          </ac:spMkLst>
        </pc:spChg>
        <pc:cxnChg chg="del mod">
          <ac:chgData name="Mijic, Ana" userId="b98434da-b21d-4030-8a0c-c7620cb8c194" providerId="ADAL" clId="{BA316E85-1123-43CD-AE4B-2B270A86CC32}" dt="2024-04-23T12:35:45.967" v="217" actId="478"/>
          <ac:cxnSpMkLst>
            <pc:docMk/>
            <pc:sldMk cId="759322877" sldId="324"/>
            <ac:cxnSpMk id="9" creationId="{B4619AF2-3CE7-893B-A07C-82D687EE352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6D72-B985-D875-53D5-1F4B2B787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40987-D6D7-790C-11C0-D7C3FD452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E664F-887E-D5AC-EC61-9BCA654E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1B62-D7C6-61FC-6FF9-36FE001E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09BC0-C742-AF48-C270-2E5545EE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65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4E75-6BFD-2171-9A79-6A23182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7727B-9195-73E2-7A30-AC5BCB1E0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B432B-2F11-77A5-B81D-79996AED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887C2-317F-30AE-9F6A-62E0B167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4E35-DFDE-6A2A-E246-9858381F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32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075A4-E42C-B087-BB77-091B2AD71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8AA6-FC6E-D93F-7257-44330A79C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7733-ABAB-6768-7F03-BEC41A37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F6CE-E2A5-E403-51B8-3554C548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42980-A3A8-D589-6F02-F968D3A9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2988-8E29-42DA-DDA0-2302ABA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11B2-E245-635A-33D7-A36A2AFA4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D17E0-D2BE-87E1-EE9F-3F43CC1F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C3C99-8F28-3B0E-5778-D788DE73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D3CA7-BAEC-78C8-6F25-C0A68567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5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8FA-9EAA-638D-F4B0-832C0CEC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AF340-36F2-A8A4-E377-7395F12BB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D7DC-1604-049A-FA94-FE5EC0B6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8DF6-CC2E-417E-371C-25EE1748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5E867-F0CC-4BD5-CBF3-DE7CA5E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0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49A9-6F66-42C6-750A-32ECAABC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09E2-3CBF-7440-C643-7D0A810D9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58891-4F61-6CED-8C60-709AD37EF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DECEE-44F6-62FA-5C4A-3D8EFBC6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F3C5-BAE2-8CF5-A02B-F68EC64F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C2B1F-1E1E-9D84-EB53-45772F93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27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EB9E-0FCC-A03A-94D2-EDE20C4C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9B588-90B1-69E7-3380-40FCB2DC6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0C00F-24D3-5AF5-7B97-1A0E6D6A3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D0FBE-FA68-1AC4-E08D-39B6D611E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B5395-B38C-58A7-354F-A0F61125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65E32-A207-21E6-17F4-16B09A50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896AE-D322-02B5-2166-5C622A3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9E39A-4BBB-F372-717B-C04448AA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5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3E4-B34A-C40E-25F2-101720AC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6E45D-4B81-1465-B010-AD907605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0A440-0297-3EF4-0C17-D51BE07F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EC913-EFDE-0E6F-6654-EC1EACFC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42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CC910-834C-F862-9149-75D699D8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4B05D-D878-EB72-9AE2-655B6FAA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7F84A-54A9-7DF6-68B2-77F69A72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2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816B-00AD-F3BD-4515-B6ADA40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D815-D025-9E0C-C3A6-0813C60CE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806DC-BE1F-1439-AB4A-0EB2AE30E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8CD2-86EE-483A-9EB1-AFE30785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8462F-1726-DAD3-3FE1-CBC1153E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B9D2D-755C-97CD-1564-DF0FEF33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11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4921-E0E5-16D6-B90C-A8EF447C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B1F08-17FE-8D4A-AED0-6D7479ADD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EE03C-C306-90A9-27EE-E059B44BD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8B360-D388-7ECD-A422-BD77C56E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9E8F-F886-417E-98AB-D8FCE20C6387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A522D-8684-08D1-079C-284002BF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8821-46D9-5BE2-D4AD-6D9873F0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2354-FF1F-4853-93AE-78DEA1066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82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D4419-13E6-1919-5055-92BC428B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33D16-5A49-C57E-A383-B6B544749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7BB3C-B8D6-B412-512E-EA62F440D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D79E8F-F886-417E-98AB-D8FCE20C6387}" type="datetimeFigureOut">
              <a:rPr lang="en-GB" smtClean="0"/>
              <a:pPr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18C34-EB38-FC0F-FCC8-02FEDC4D2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9D67-A057-8E33-7DA7-47B61908B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7E2354-FF1F-4853-93AE-78DEA10666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5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83757-D53E-D4CF-8775-52B04A39C599}"/>
              </a:ext>
            </a:extLst>
          </p:cNvPr>
          <p:cNvSpPr txBox="1"/>
          <p:nvPr/>
        </p:nvSpPr>
        <p:spPr>
          <a:xfrm>
            <a:off x="45720" y="555798"/>
            <a:ext cx="12100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chemeClr val="tx2"/>
                </a:solidFill>
              </a:rPr>
              <a:t>2024 VENTURA Showcase Event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894F36-9786-DEB3-30EE-3A4DB14AE1C2}"/>
              </a:ext>
            </a:extLst>
          </p:cNvPr>
          <p:cNvGrpSpPr/>
          <p:nvPr/>
        </p:nvGrpSpPr>
        <p:grpSpPr>
          <a:xfrm>
            <a:off x="4460382" y="4892017"/>
            <a:ext cx="2537691" cy="1274619"/>
            <a:chOff x="3334327" y="2460957"/>
            <a:chExt cx="2537691" cy="1274619"/>
          </a:xfrm>
        </p:grpSpPr>
        <p:pic>
          <p:nvPicPr>
            <p:cNvPr id="12" name="Graphic 11" descr="Cloud Computing with solid fill">
              <a:extLst>
                <a:ext uri="{FF2B5EF4-FFF2-40B4-BE49-F238E27FC236}">
                  <a16:creationId xmlns:a16="http://schemas.microsoft.com/office/drawing/2014/main" id="{6771EF25-A1B4-6534-DECB-86B30282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0581" y="2547548"/>
              <a:ext cx="1101437" cy="1101437"/>
            </a:xfrm>
            <a:prstGeom prst="rect">
              <a:avLst/>
            </a:prstGeom>
          </p:spPr>
        </p:pic>
        <p:pic>
          <p:nvPicPr>
            <p:cNvPr id="13" name="Graphic 12" descr="Road with solid fill">
              <a:extLst>
                <a:ext uri="{FF2B5EF4-FFF2-40B4-BE49-F238E27FC236}">
                  <a16:creationId xmlns:a16="http://schemas.microsoft.com/office/drawing/2014/main" id="{A21CB871-90F7-0F9C-452F-8A574DCB4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4327" y="2460957"/>
              <a:ext cx="1274619" cy="127461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46F43A-4228-3416-E7B3-FBBC2AA828D1}"/>
              </a:ext>
            </a:extLst>
          </p:cNvPr>
          <p:cNvSpPr txBox="1"/>
          <p:nvPr/>
        </p:nvSpPr>
        <p:spPr>
          <a:xfrm>
            <a:off x="762083" y="1811645"/>
            <a:ext cx="101717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chemeClr val="accent1"/>
                </a:solidFill>
              </a:rPr>
              <a:t>Integrated water system modelling in Upper Mersey using WSIMOD</a:t>
            </a:r>
          </a:p>
          <a:p>
            <a:pPr algn="ctr"/>
            <a:endParaRPr lang="en-GB" sz="4000" dirty="0">
              <a:solidFill>
                <a:schemeClr val="accent1"/>
              </a:solidFill>
            </a:endParaRPr>
          </a:p>
          <a:p>
            <a:pPr algn="ctr"/>
            <a:r>
              <a:rPr lang="en-GB" sz="2800" u="sng" dirty="0">
                <a:solidFill>
                  <a:schemeClr val="accent1"/>
                </a:solidFill>
              </a:rPr>
              <a:t>Dr Barney Dobson</a:t>
            </a:r>
          </a:p>
          <a:p>
            <a:pPr algn="ctr"/>
            <a:r>
              <a:rPr lang="en-GB" sz="2800" dirty="0">
                <a:solidFill>
                  <a:schemeClr val="accent1"/>
                </a:solidFill>
              </a:rPr>
              <a:t>Dr Vladimir Krivtsov</a:t>
            </a: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800F2F-3358-099A-E9E6-1FFF313EE5D7}"/>
              </a:ext>
            </a:extLst>
          </p:cNvPr>
          <p:cNvSpPr/>
          <p:nvPr/>
        </p:nvSpPr>
        <p:spPr>
          <a:xfrm>
            <a:off x="2429435" y="2689412"/>
            <a:ext cx="7835153" cy="39265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2A4F-2AB1-180C-B8E4-AE08F0C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WSIMOD +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B4B4D-4C39-78F7-4681-D58A8D83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646" y="3638616"/>
            <a:ext cx="2699603" cy="885674"/>
          </a:xfrm>
          <a:prstGeom prst="rect">
            <a:avLst/>
          </a:prstGeom>
        </p:spPr>
      </p:pic>
      <p:pic>
        <p:nvPicPr>
          <p:cNvPr id="1026" name="Picture 2" descr="PythonAnywhere | LinkedIn">
            <a:extLst>
              <a:ext uri="{FF2B5EF4-FFF2-40B4-BE49-F238E27FC236}">
                <a16:creationId xmlns:a16="http://schemas.microsoft.com/office/drawing/2014/main" id="{FFE1D8EF-98C5-4DDE-ED17-C4089691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8" b="24735"/>
          <a:stretch/>
        </p:blipFill>
        <p:spPr bwMode="auto">
          <a:xfrm>
            <a:off x="2501152" y="2930175"/>
            <a:ext cx="4151125" cy="7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green water droplet&#10;&#10;Description automatically generated">
            <a:extLst>
              <a:ext uri="{FF2B5EF4-FFF2-40B4-BE49-F238E27FC236}">
                <a16:creationId xmlns:a16="http://schemas.microsoft.com/office/drawing/2014/main" id="{2438FF43-3DC9-2648-FBDE-0082CA33B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23" y="4081453"/>
            <a:ext cx="928794" cy="1439025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364FD6E-CBF4-C235-7EC5-D7D4DB0EABDA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3088608" y="3685415"/>
            <a:ext cx="351835" cy="4402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4AA75EA-F66A-5704-7CCB-AD64E554E95F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5312298" y="4046440"/>
            <a:ext cx="276675" cy="1232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CB8AAC2-ADC9-09AF-07DE-6DB13988A0D9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16200000" flipH="1">
            <a:off x="6520320" y="5531379"/>
            <a:ext cx="486199" cy="464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Content Placeholder 4" descr="A map with blue lines&#10;&#10;Description automatically generated">
            <a:extLst>
              <a:ext uri="{FF2B5EF4-FFF2-40B4-BE49-F238E27FC236}">
                <a16:creationId xmlns:a16="http://schemas.microsoft.com/office/drawing/2014/main" id="{0414F558-D50F-992F-F938-9ABA8A442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17" y="5520478"/>
            <a:ext cx="3177537" cy="9723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E0411A-9668-D7B9-1697-A163D16A443F}"/>
              </a:ext>
            </a:extLst>
          </p:cNvPr>
          <p:cNvSpPr txBox="1"/>
          <p:nvPr/>
        </p:nvSpPr>
        <p:spPr>
          <a:xfrm>
            <a:off x="2589525" y="3882904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15805-80D2-1CB3-3B96-94AA8EA5F524}"/>
              </a:ext>
            </a:extLst>
          </p:cNvPr>
          <p:cNvSpPr txBox="1"/>
          <p:nvPr/>
        </p:nvSpPr>
        <p:spPr>
          <a:xfrm>
            <a:off x="4420019" y="4592776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calls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33C8CE-47BD-25B6-5051-BFAD0B6D9CC4}"/>
              </a:ext>
            </a:extLst>
          </p:cNvPr>
          <p:cNvSpPr txBox="1"/>
          <p:nvPr/>
        </p:nvSpPr>
        <p:spPr>
          <a:xfrm>
            <a:off x="6157802" y="579848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D4E29DC-619E-ED0F-FABF-3376A722FE66}"/>
              </a:ext>
            </a:extLst>
          </p:cNvPr>
          <p:cNvCxnSpPr>
            <a:cxnSpLocks/>
            <a:stCxn id="21" idx="0"/>
            <a:endCxn id="10" idx="6"/>
          </p:cNvCxnSpPr>
          <p:nvPr/>
        </p:nvCxnSpPr>
        <p:spPr>
          <a:xfrm rot="16200000" flipV="1">
            <a:off x="4954136" y="-157274"/>
            <a:ext cx="1821452" cy="59789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D339747-E7CD-5000-425C-6EE6F6616DBB}"/>
              </a:ext>
            </a:extLst>
          </p:cNvPr>
          <p:cNvSpPr/>
          <p:nvPr/>
        </p:nvSpPr>
        <p:spPr>
          <a:xfrm>
            <a:off x="605214" y="1475535"/>
            <a:ext cx="891892" cy="8918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88DB61-AD8C-4DB1-FB37-06982F688B77}"/>
              </a:ext>
            </a:extLst>
          </p:cNvPr>
          <p:cNvSpPr/>
          <p:nvPr/>
        </p:nvSpPr>
        <p:spPr>
          <a:xfrm>
            <a:off x="1983489" y="1475535"/>
            <a:ext cx="891892" cy="8918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VDR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E86F33-5654-121E-3414-7F2C04A36777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1497106" y="1921481"/>
            <a:ext cx="486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F6FDF7-DC35-BA1A-9A30-FCBE066A6D75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2744766" y="2236812"/>
            <a:ext cx="455634" cy="44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0C0ED9-CD55-EB3B-B876-1598BE2397EE}"/>
              </a:ext>
            </a:extLst>
          </p:cNvPr>
          <p:cNvSpPr txBox="1"/>
          <p:nvPr/>
        </p:nvSpPr>
        <p:spPr>
          <a:xfrm>
            <a:off x="1414376" y="1974606"/>
            <a:ext cx="796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Decide scenario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B07E7-C214-0CBF-5CF0-4BA7E528DBB9}"/>
              </a:ext>
            </a:extLst>
          </p:cNvPr>
          <p:cNvSpPr txBox="1"/>
          <p:nvPr/>
        </p:nvSpPr>
        <p:spPr>
          <a:xfrm>
            <a:off x="2963703" y="2090189"/>
            <a:ext cx="1456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Make API with changes to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A3F532-DED8-0548-5495-8E00B4C53767}"/>
              </a:ext>
            </a:extLst>
          </p:cNvPr>
          <p:cNvSpPr/>
          <p:nvPr/>
        </p:nvSpPr>
        <p:spPr>
          <a:xfrm>
            <a:off x="7887048" y="3742933"/>
            <a:ext cx="1934589" cy="885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changes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4AF2C2-58BC-ED3A-E1A6-CD57A5584710}"/>
              </a:ext>
            </a:extLst>
          </p:cNvPr>
          <p:cNvCxnSpPr>
            <a:cxnSpLocks/>
          </p:cNvCxnSpPr>
          <p:nvPr/>
        </p:nvCxnSpPr>
        <p:spPr>
          <a:xfrm flipV="1">
            <a:off x="8785412" y="4723581"/>
            <a:ext cx="0" cy="63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0E2929-C9C1-507D-4EC5-F12C38796199}"/>
              </a:ext>
            </a:extLst>
          </p:cNvPr>
          <p:cNvSpPr txBox="1"/>
          <p:nvPr/>
        </p:nvSpPr>
        <p:spPr>
          <a:xfrm>
            <a:off x="7887047" y="1597414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165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8C4F4-3D57-DC32-CBD9-5A4311A9929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47346" y="1756050"/>
            <a:ext cx="7813878" cy="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D165A-8797-0ED2-CF7F-50A67CD4818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046281" y="2805449"/>
            <a:ext cx="853206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ED158B-8AE7-570C-8BBC-DB27269793A0}"/>
              </a:ext>
            </a:extLst>
          </p:cNvPr>
          <p:cNvSpPr txBox="1"/>
          <p:nvPr/>
        </p:nvSpPr>
        <p:spPr>
          <a:xfrm>
            <a:off x="9251999" y="5507050"/>
            <a:ext cx="27334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VDR = Virtual Decision Room</a:t>
            </a:r>
          </a:p>
          <a:p>
            <a:r>
              <a:rPr lang="en-GB" sz="1100" dirty="0"/>
              <a:t>API = Application Programming Interface</a:t>
            </a:r>
          </a:p>
          <a:p>
            <a:r>
              <a:rPr lang="en-GB" sz="1100" dirty="0"/>
              <a:t>CLD = cause and loop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112E86-607A-776E-2A76-83C9DA570D6B}"/>
              </a:ext>
            </a:extLst>
          </p:cNvPr>
          <p:cNvSpPr/>
          <p:nvPr/>
        </p:nvSpPr>
        <p:spPr>
          <a:xfrm>
            <a:off x="1911199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68A7A-C672-82DD-DF5F-65C3FCB0D29A}"/>
              </a:ext>
            </a:extLst>
          </p:cNvPr>
          <p:cNvSpPr txBox="1"/>
          <p:nvPr/>
        </p:nvSpPr>
        <p:spPr>
          <a:xfrm>
            <a:off x="1394628" y="1257986"/>
            <a:ext cx="130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setup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E74408-9CF9-324E-A7CC-F795B1B65D93}"/>
              </a:ext>
            </a:extLst>
          </p:cNvPr>
          <p:cNvSpPr/>
          <p:nvPr/>
        </p:nvSpPr>
        <p:spPr>
          <a:xfrm>
            <a:off x="396690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E3480-D10D-EE40-4F22-B4AD109867E0}"/>
              </a:ext>
            </a:extLst>
          </p:cNvPr>
          <p:cNvSpPr txBox="1"/>
          <p:nvPr/>
        </p:nvSpPr>
        <p:spPr>
          <a:xfrm>
            <a:off x="3383421" y="1219399"/>
            <a:ext cx="143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API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bg2"/>
                </a:solidFill>
              </a:rPr>
              <a:t>development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28D188-2A8A-380E-5BB2-2E6BA4842EE2}"/>
              </a:ext>
            </a:extLst>
          </p:cNvPr>
          <p:cNvSpPr/>
          <p:nvPr/>
        </p:nvSpPr>
        <p:spPr>
          <a:xfrm>
            <a:off x="760134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E2C97-71F6-CCA2-CDB0-DB13E3504F43}"/>
              </a:ext>
            </a:extLst>
          </p:cNvPr>
          <p:cNvSpPr txBox="1"/>
          <p:nvPr/>
        </p:nvSpPr>
        <p:spPr>
          <a:xfrm>
            <a:off x="7084770" y="1234381"/>
            <a:ext cx="1334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+ VDR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8E853-222B-8CD0-3CF1-98F527DBB879}"/>
              </a:ext>
            </a:extLst>
          </p:cNvPr>
          <p:cNvSpPr/>
          <p:nvPr/>
        </p:nvSpPr>
        <p:spPr>
          <a:xfrm>
            <a:off x="2474723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C26EFA-258C-3D19-B38B-070B3994E60C}"/>
              </a:ext>
            </a:extLst>
          </p:cNvPr>
          <p:cNvSpPr/>
          <p:nvPr/>
        </p:nvSpPr>
        <p:spPr>
          <a:xfrm>
            <a:off x="477262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825D3F-2D15-8E63-F529-4D733A5BE925}"/>
              </a:ext>
            </a:extLst>
          </p:cNvPr>
          <p:cNvSpPr txBox="1"/>
          <p:nvPr/>
        </p:nvSpPr>
        <p:spPr>
          <a:xfrm>
            <a:off x="4981093" y="2191716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workflows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BB7576-D7AF-5385-E428-A81458FDF943}"/>
              </a:ext>
            </a:extLst>
          </p:cNvPr>
          <p:cNvSpPr/>
          <p:nvPr/>
        </p:nvSpPr>
        <p:spPr>
          <a:xfrm>
            <a:off x="8204856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06AEF4-9467-173B-6197-5B1E983D873D}"/>
              </a:ext>
            </a:extLst>
          </p:cNvPr>
          <p:cNvSpPr txBox="1"/>
          <p:nvPr/>
        </p:nvSpPr>
        <p:spPr>
          <a:xfrm>
            <a:off x="8444361" y="2215759"/>
            <a:ext cx="91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prototype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2748FB-F593-5AAB-73FC-3D7F7517D9F2}"/>
              </a:ext>
            </a:extLst>
          </p:cNvPr>
          <p:cNvSpPr/>
          <p:nvPr/>
        </p:nvSpPr>
        <p:spPr>
          <a:xfrm>
            <a:off x="9502332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36673-B09C-CD7E-9B41-0A1B27C172E3}"/>
              </a:ext>
            </a:extLst>
          </p:cNvPr>
          <p:cNvSpPr txBox="1"/>
          <p:nvPr/>
        </p:nvSpPr>
        <p:spPr>
          <a:xfrm>
            <a:off x="9837354" y="2270475"/>
            <a:ext cx="68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testing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E9858E4-39BB-9A09-BCB6-301693775754}"/>
              </a:ext>
            </a:extLst>
          </p:cNvPr>
          <p:cNvSpPr/>
          <p:nvPr/>
        </p:nvSpPr>
        <p:spPr>
          <a:xfrm>
            <a:off x="314419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9F7-8C45-3DF7-8697-0D5918B050C6}"/>
              </a:ext>
            </a:extLst>
          </p:cNvPr>
          <p:cNvSpPr txBox="1"/>
          <p:nvPr/>
        </p:nvSpPr>
        <p:spPr>
          <a:xfrm>
            <a:off x="3342215" y="3275018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problem </a:t>
            </a:r>
          </a:p>
          <a:p>
            <a:r>
              <a:rPr lang="en-GB" sz="1400" dirty="0"/>
              <a:t>formulation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49EB48-A4D3-D6C9-A73C-8513ACC99417}"/>
              </a:ext>
            </a:extLst>
          </p:cNvPr>
          <p:cNvSpPr/>
          <p:nvPr/>
        </p:nvSpPr>
        <p:spPr>
          <a:xfrm>
            <a:off x="557556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DFAC8-9CF2-7C2A-E1CF-299D047473D1}"/>
              </a:ext>
            </a:extLst>
          </p:cNvPr>
          <p:cNvSpPr txBox="1"/>
          <p:nvPr/>
        </p:nvSpPr>
        <p:spPr>
          <a:xfrm>
            <a:off x="5058992" y="3242488"/>
            <a:ext cx="14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development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08ED2B-A3D9-BEFE-90FF-0C682EE43903}"/>
              </a:ext>
            </a:extLst>
          </p:cNvPr>
          <p:cNvSpPr/>
          <p:nvPr/>
        </p:nvSpPr>
        <p:spPr>
          <a:xfrm>
            <a:off x="7565836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43F6F-56B3-50E6-7962-B30CDA50C4BD}"/>
              </a:ext>
            </a:extLst>
          </p:cNvPr>
          <p:cNvSpPr txBox="1"/>
          <p:nvPr/>
        </p:nvSpPr>
        <p:spPr>
          <a:xfrm>
            <a:off x="7243820" y="3874267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+ VDR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E95BC-2D4B-D37D-0A2F-2244D6EF0897}"/>
              </a:ext>
            </a:extLst>
          </p:cNvPr>
          <p:cNvSpPr/>
          <p:nvPr/>
        </p:nvSpPr>
        <p:spPr>
          <a:xfrm>
            <a:off x="9961224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8B842-5039-4CEB-E2D7-8A3847443BC9}"/>
              </a:ext>
            </a:extLst>
          </p:cNvPr>
          <p:cNvSpPr txBox="1"/>
          <p:nvPr/>
        </p:nvSpPr>
        <p:spPr>
          <a:xfrm>
            <a:off x="9903554" y="38946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</a:t>
            </a:r>
          </a:p>
          <a:p>
            <a:r>
              <a:rPr lang="en-GB" sz="1400" dirty="0"/>
              <a:t>CLD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99457A-9675-B01F-0E29-1A96201E56EF}"/>
              </a:ext>
            </a:extLst>
          </p:cNvPr>
          <p:cNvSpPr/>
          <p:nvPr/>
        </p:nvSpPr>
        <p:spPr>
          <a:xfrm>
            <a:off x="9961224" y="1620968"/>
            <a:ext cx="270164" cy="2701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6D2D3-36E4-DA54-3937-3EDDE3B2D55F}"/>
              </a:ext>
            </a:extLst>
          </p:cNvPr>
          <p:cNvSpPr txBox="1"/>
          <p:nvPr/>
        </p:nvSpPr>
        <p:spPr>
          <a:xfrm>
            <a:off x="9469820" y="1240269"/>
            <a:ext cx="1252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WSIMOD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798A23-0D56-34D5-F460-93E606A27EED}"/>
              </a:ext>
            </a:extLst>
          </p:cNvPr>
          <p:cNvSpPr/>
          <p:nvPr/>
        </p:nvSpPr>
        <p:spPr>
          <a:xfrm>
            <a:off x="1057835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757C3F-E736-7747-6F01-A7125002E553}"/>
              </a:ext>
            </a:extLst>
          </p:cNvPr>
          <p:cNvSpPr txBox="1"/>
          <p:nvPr/>
        </p:nvSpPr>
        <p:spPr>
          <a:xfrm>
            <a:off x="10838800" y="262988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VDR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BF593-FE5D-23A5-57DC-358375E6DBD7}"/>
              </a:ext>
            </a:extLst>
          </p:cNvPr>
          <p:cNvSpPr txBox="1"/>
          <p:nvPr/>
        </p:nvSpPr>
        <p:spPr>
          <a:xfrm>
            <a:off x="2505781" y="215759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spatial</a:t>
            </a:r>
          </a:p>
          <a:p>
            <a:r>
              <a:rPr lang="en-GB" sz="1400" dirty="0"/>
              <a:t> domain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FAC73B-0A34-5172-1849-E1DCE5216DC7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046281" y="3764808"/>
            <a:ext cx="7914943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onnections with solid fill">
            <a:extLst>
              <a:ext uri="{FF2B5EF4-FFF2-40B4-BE49-F238E27FC236}">
                <a16:creationId xmlns:a16="http://schemas.microsoft.com/office/drawing/2014/main" id="{ED66256D-5AB9-CD6B-2B9B-36D4F263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54" y="3248324"/>
            <a:ext cx="900187" cy="900186"/>
          </a:xfrm>
          <a:prstGeom prst="rect">
            <a:avLst/>
          </a:prstGeom>
        </p:spPr>
      </p:pic>
      <p:pic>
        <p:nvPicPr>
          <p:cNvPr id="5" name="Graphic 4" descr="Cloud Computing with solid fill">
            <a:extLst>
              <a:ext uri="{FF2B5EF4-FFF2-40B4-BE49-F238E27FC236}">
                <a16:creationId xmlns:a16="http://schemas.microsoft.com/office/drawing/2014/main" id="{EC5B2F9D-A582-9264-77CB-7B386BFC2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45" y="2239051"/>
            <a:ext cx="883533" cy="883531"/>
          </a:xfrm>
          <a:prstGeom prst="rect">
            <a:avLst/>
          </a:prstGeom>
        </p:spPr>
      </p:pic>
      <p:pic>
        <p:nvPicPr>
          <p:cNvPr id="7" name="Graphic 6" descr="Road with solid fill">
            <a:extLst>
              <a:ext uri="{FF2B5EF4-FFF2-40B4-BE49-F238E27FC236}">
                <a16:creationId xmlns:a16="http://schemas.microsoft.com/office/drawing/2014/main" id="{DE1BB752-EE2C-2363-1B95-3EF20203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02" y="1269176"/>
            <a:ext cx="814966" cy="81496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B91F52-6363-E4F4-26D7-5568D6409255}"/>
              </a:ext>
            </a:extLst>
          </p:cNvPr>
          <p:cNvSpPr/>
          <p:nvPr/>
        </p:nvSpPr>
        <p:spPr>
          <a:xfrm>
            <a:off x="2474723" y="4659768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B9A84-3A0F-062F-6C0F-116A191279D6}"/>
              </a:ext>
            </a:extLst>
          </p:cNvPr>
          <p:cNvSpPr/>
          <p:nvPr/>
        </p:nvSpPr>
        <p:spPr>
          <a:xfrm>
            <a:off x="3966901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38C4E-9DFB-0643-BD10-0975AD583EA7}"/>
              </a:ext>
            </a:extLst>
          </p:cNvPr>
          <p:cNvSpPr txBox="1"/>
          <p:nvPr/>
        </p:nvSpPr>
        <p:spPr>
          <a:xfrm>
            <a:off x="3776397" y="495392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7ED0DD-DA12-AB1A-2AA4-A1EE9570DB31}"/>
              </a:ext>
            </a:extLst>
          </p:cNvPr>
          <p:cNvSpPr/>
          <p:nvPr/>
        </p:nvSpPr>
        <p:spPr>
          <a:xfrm>
            <a:off x="5265295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615F2-A258-88B0-1771-067EAACB4E37}"/>
              </a:ext>
            </a:extLst>
          </p:cNvPr>
          <p:cNvSpPr txBox="1"/>
          <p:nvPr/>
        </p:nvSpPr>
        <p:spPr>
          <a:xfrm>
            <a:off x="5066185" y="4927416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C77F21-75A7-003F-8ED5-7A739B720D32}"/>
              </a:ext>
            </a:extLst>
          </p:cNvPr>
          <p:cNvSpPr/>
          <p:nvPr/>
        </p:nvSpPr>
        <p:spPr>
          <a:xfrm>
            <a:off x="8204856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F2138-CDEE-F351-27EB-D22A8064A207}"/>
              </a:ext>
            </a:extLst>
          </p:cNvPr>
          <p:cNvSpPr txBox="1"/>
          <p:nvPr/>
        </p:nvSpPr>
        <p:spPr>
          <a:xfrm>
            <a:off x="7937055" y="494611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feedback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94BE1E-C626-E143-376D-FD245E6E462C}"/>
              </a:ext>
            </a:extLst>
          </p:cNvPr>
          <p:cNvSpPr/>
          <p:nvPr/>
        </p:nvSpPr>
        <p:spPr>
          <a:xfrm>
            <a:off x="9502332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DF346C-4945-AC15-C3FD-E000A82751B9}"/>
              </a:ext>
            </a:extLst>
          </p:cNvPr>
          <p:cNvSpPr txBox="1"/>
          <p:nvPr/>
        </p:nvSpPr>
        <p:spPr>
          <a:xfrm>
            <a:off x="9242113" y="494292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use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00D42B-F709-C67E-E164-C6DAE18139EB}"/>
              </a:ext>
            </a:extLst>
          </p:cNvPr>
          <p:cNvSpPr/>
          <p:nvPr/>
        </p:nvSpPr>
        <p:spPr>
          <a:xfrm>
            <a:off x="11185391" y="4663842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7641D-55A4-8FA2-9BFF-535435BF918D}"/>
              </a:ext>
            </a:extLst>
          </p:cNvPr>
          <p:cNvSpPr txBox="1"/>
          <p:nvPr/>
        </p:nvSpPr>
        <p:spPr>
          <a:xfrm>
            <a:off x="10652416" y="4969590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SHOWCASE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B5CFB3-461C-9E50-42FE-B62EEEA776F2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2046281" y="4788014"/>
            <a:ext cx="9139110" cy="1091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81E57D-7A6B-4ABC-C2A5-B5511C4FA8F0}"/>
              </a:ext>
            </a:extLst>
          </p:cNvPr>
          <p:cNvSpPr txBox="1"/>
          <p:nvPr/>
        </p:nvSpPr>
        <p:spPr>
          <a:xfrm>
            <a:off x="2107106" y="4945023"/>
            <a:ext cx="9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scoping </a:t>
            </a:r>
          </a:p>
          <a:p>
            <a:pPr algn="ctr"/>
            <a:r>
              <a:rPr lang="en-GB" sz="1400" dirty="0"/>
              <a:t>workshops</a:t>
            </a:r>
          </a:p>
        </p:txBody>
      </p:sp>
      <p:pic>
        <p:nvPicPr>
          <p:cNvPr id="49" name="Graphic 48" descr="Social network with solid fill">
            <a:extLst>
              <a:ext uri="{FF2B5EF4-FFF2-40B4-BE49-F238E27FC236}">
                <a16:creationId xmlns:a16="http://schemas.microsoft.com/office/drawing/2014/main" id="{00A5E179-9318-C215-3637-928E4BC70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1" y="4249849"/>
            <a:ext cx="972317" cy="972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FEE4-8C62-644A-D14B-0024F92D4E51}"/>
              </a:ext>
            </a:extLst>
          </p:cNvPr>
          <p:cNvSpPr/>
          <p:nvPr/>
        </p:nvSpPr>
        <p:spPr>
          <a:xfrm>
            <a:off x="206560" y="2177933"/>
            <a:ext cx="11778880" cy="3329115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EC42-3236-644D-4E4D-2A006C62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56D172-CEA4-E07C-4BCE-B8056336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6263" cy="4351338"/>
          </a:xfrm>
        </p:spPr>
        <p:txBody>
          <a:bodyPr/>
          <a:lstStyle/>
          <a:p>
            <a:r>
              <a:rPr lang="en-GB" dirty="0"/>
              <a:t>Select areas and new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6827A-0087-554A-D7A0-A8E07365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0" y="1414046"/>
            <a:ext cx="8092596" cy="49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4DEF-DC5B-3DFD-DF1C-6AE35EB9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7F0E-6DB5-6200-97C9-B436A189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1327" cy="4351338"/>
          </a:xfrm>
        </p:spPr>
        <p:txBody>
          <a:bodyPr/>
          <a:lstStyle/>
          <a:p>
            <a:r>
              <a:rPr lang="en-GB" dirty="0"/>
              <a:t>View changes in simulation results with intervention </a:t>
            </a:r>
            <a:r>
              <a:rPr lang="en-GB"/>
              <a:t>in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4BFF1-69E0-1B2B-8024-7E5AB341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3" y="1235558"/>
            <a:ext cx="7725479" cy="55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3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49BEAB5-81D5-B92B-B7E4-52D5761E1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" r="6522"/>
          <a:stretch/>
        </p:blipFill>
        <p:spPr>
          <a:xfrm>
            <a:off x="3329126" y="179308"/>
            <a:ext cx="5165880" cy="34185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94A6AE5-7419-8E61-3B6E-E43764C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24" y="1527605"/>
            <a:ext cx="5346734" cy="3093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9" name="Title 4">
            <a:extLst>
              <a:ext uri="{FF2B5EF4-FFF2-40B4-BE49-F238E27FC236}">
                <a16:creationId xmlns:a16="http://schemas.microsoft.com/office/drawing/2014/main" id="{A805A844-CB1A-4A0C-F1C7-5A162B90EF19}"/>
              </a:ext>
            </a:extLst>
          </p:cNvPr>
          <p:cNvSpPr txBox="1">
            <a:spLocks/>
          </p:cNvSpPr>
          <p:nvPr/>
        </p:nvSpPr>
        <p:spPr>
          <a:xfrm>
            <a:off x="286371" y="726951"/>
            <a:ext cx="2622199" cy="2648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Integrate all parts of the water cycle in a highly flexible way</a:t>
            </a:r>
          </a:p>
          <a:p>
            <a:pPr marL="342900" indent="-342900">
              <a:buFontTx/>
              <a:buChar char="-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Automated* setup for anywhere in England (and soon Wales)</a:t>
            </a:r>
            <a:endParaRPr 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itle 4">
            <a:extLst>
              <a:ext uri="{FF2B5EF4-FFF2-40B4-BE49-F238E27FC236}">
                <a16:creationId xmlns:a16="http://schemas.microsoft.com/office/drawing/2014/main" id="{9159EB0F-CD01-0593-36C1-059DBB4EAF72}"/>
              </a:ext>
            </a:extLst>
          </p:cNvPr>
          <p:cNvSpPr txBox="1">
            <a:spLocks/>
          </p:cNvSpPr>
          <p:nvPr/>
        </p:nvSpPr>
        <p:spPr>
          <a:xfrm>
            <a:off x="286371" y="3079813"/>
            <a:ext cx="3292825" cy="1579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Well documented and open-source software package</a:t>
            </a:r>
            <a:endParaRPr 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itle 4">
            <a:extLst>
              <a:ext uri="{FF2B5EF4-FFF2-40B4-BE49-F238E27FC236}">
                <a16:creationId xmlns:a16="http://schemas.microsoft.com/office/drawing/2014/main" id="{FE6B70F0-E806-7F3B-EB30-13584CF91C55}"/>
              </a:ext>
            </a:extLst>
          </p:cNvPr>
          <p:cNvSpPr txBox="1">
            <a:spLocks/>
          </p:cNvSpPr>
          <p:nvPr/>
        </p:nvSpPr>
        <p:spPr>
          <a:xfrm>
            <a:off x="286370" y="4659041"/>
            <a:ext cx="6844271" cy="208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Package peer reviewed by research software engineers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Applications published in nine peer reviewed articles (+ two under review)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in four practical applications subcontracting for Mott MacDonalds (clients Environment Agency and Greater London Authority) and two underway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39FBE-3028-C046-A7F8-C1DB102D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7336-F74B-45DB-AEDF-89C355EA8E2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8A353-B138-B3A9-3CC2-A98DF7FD4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367" y="4017507"/>
            <a:ext cx="4260489" cy="20149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qr code with a logo&#10;&#10;Description automatically generated">
            <a:extLst>
              <a:ext uri="{FF2B5EF4-FFF2-40B4-BE49-F238E27FC236}">
                <a16:creationId xmlns:a16="http://schemas.microsoft.com/office/drawing/2014/main" id="{8ABAEBEF-6465-0330-7270-C69451DB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810" y="133468"/>
            <a:ext cx="1846789" cy="24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1" grpId="0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8C4F4-3D57-DC32-CBD9-5A4311A9929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47346" y="1756050"/>
            <a:ext cx="7813878" cy="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D165A-8797-0ED2-CF7F-50A67CD4818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046281" y="2805449"/>
            <a:ext cx="853206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ED158B-8AE7-570C-8BBC-DB27269793A0}"/>
              </a:ext>
            </a:extLst>
          </p:cNvPr>
          <p:cNvSpPr txBox="1"/>
          <p:nvPr/>
        </p:nvSpPr>
        <p:spPr>
          <a:xfrm>
            <a:off x="9251999" y="5507050"/>
            <a:ext cx="27334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VDR = Virtual Decision Room</a:t>
            </a:r>
          </a:p>
          <a:p>
            <a:r>
              <a:rPr lang="en-GB" sz="1100" dirty="0"/>
              <a:t>API = Application Programming Interface</a:t>
            </a:r>
          </a:p>
          <a:p>
            <a:r>
              <a:rPr lang="en-GB" sz="1100" dirty="0"/>
              <a:t>CLD = cause and loop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112E86-607A-776E-2A76-83C9DA570D6B}"/>
              </a:ext>
            </a:extLst>
          </p:cNvPr>
          <p:cNvSpPr/>
          <p:nvPr/>
        </p:nvSpPr>
        <p:spPr>
          <a:xfrm>
            <a:off x="1911199" y="1620968"/>
            <a:ext cx="270164" cy="270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68A7A-C672-82DD-DF5F-65C3FCB0D29A}"/>
              </a:ext>
            </a:extLst>
          </p:cNvPr>
          <p:cNvSpPr txBox="1"/>
          <p:nvPr/>
        </p:nvSpPr>
        <p:spPr>
          <a:xfrm>
            <a:off x="1394628" y="1257986"/>
            <a:ext cx="130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WSIMOD setup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E74408-9CF9-324E-A7CC-F795B1B65D93}"/>
              </a:ext>
            </a:extLst>
          </p:cNvPr>
          <p:cNvSpPr/>
          <p:nvPr/>
        </p:nvSpPr>
        <p:spPr>
          <a:xfrm>
            <a:off x="396690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E3480-D10D-EE40-4F22-B4AD109867E0}"/>
              </a:ext>
            </a:extLst>
          </p:cNvPr>
          <p:cNvSpPr txBox="1"/>
          <p:nvPr/>
        </p:nvSpPr>
        <p:spPr>
          <a:xfrm>
            <a:off x="3383421" y="1219399"/>
            <a:ext cx="143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API development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28D188-2A8A-380E-5BB2-2E6BA4842EE2}"/>
              </a:ext>
            </a:extLst>
          </p:cNvPr>
          <p:cNvSpPr/>
          <p:nvPr/>
        </p:nvSpPr>
        <p:spPr>
          <a:xfrm>
            <a:off x="760134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E2C97-71F6-CCA2-CDB0-DB13E3504F43}"/>
              </a:ext>
            </a:extLst>
          </p:cNvPr>
          <p:cNvSpPr txBox="1"/>
          <p:nvPr/>
        </p:nvSpPr>
        <p:spPr>
          <a:xfrm>
            <a:off x="7084770" y="1234381"/>
            <a:ext cx="1334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+ VDR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8E853-222B-8CD0-3CF1-98F527DBB879}"/>
              </a:ext>
            </a:extLst>
          </p:cNvPr>
          <p:cNvSpPr/>
          <p:nvPr/>
        </p:nvSpPr>
        <p:spPr>
          <a:xfrm>
            <a:off x="2474723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C26EFA-258C-3D19-B38B-070B3994E60C}"/>
              </a:ext>
            </a:extLst>
          </p:cNvPr>
          <p:cNvSpPr/>
          <p:nvPr/>
        </p:nvSpPr>
        <p:spPr>
          <a:xfrm>
            <a:off x="477262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825D3F-2D15-8E63-F529-4D733A5BE925}"/>
              </a:ext>
            </a:extLst>
          </p:cNvPr>
          <p:cNvSpPr txBox="1"/>
          <p:nvPr/>
        </p:nvSpPr>
        <p:spPr>
          <a:xfrm>
            <a:off x="4981093" y="2191716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workflows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BB7576-D7AF-5385-E428-A81458FDF943}"/>
              </a:ext>
            </a:extLst>
          </p:cNvPr>
          <p:cNvSpPr/>
          <p:nvPr/>
        </p:nvSpPr>
        <p:spPr>
          <a:xfrm>
            <a:off x="8204856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06AEF4-9467-173B-6197-5B1E983D873D}"/>
              </a:ext>
            </a:extLst>
          </p:cNvPr>
          <p:cNvSpPr txBox="1"/>
          <p:nvPr/>
        </p:nvSpPr>
        <p:spPr>
          <a:xfrm>
            <a:off x="8444361" y="2215759"/>
            <a:ext cx="91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prototype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2748FB-F593-5AAB-73FC-3D7F7517D9F2}"/>
              </a:ext>
            </a:extLst>
          </p:cNvPr>
          <p:cNvSpPr/>
          <p:nvPr/>
        </p:nvSpPr>
        <p:spPr>
          <a:xfrm>
            <a:off x="9502332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36673-B09C-CD7E-9B41-0A1B27C172E3}"/>
              </a:ext>
            </a:extLst>
          </p:cNvPr>
          <p:cNvSpPr txBox="1"/>
          <p:nvPr/>
        </p:nvSpPr>
        <p:spPr>
          <a:xfrm>
            <a:off x="9837354" y="2270475"/>
            <a:ext cx="68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testing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E9858E4-39BB-9A09-BCB6-301693775754}"/>
              </a:ext>
            </a:extLst>
          </p:cNvPr>
          <p:cNvSpPr/>
          <p:nvPr/>
        </p:nvSpPr>
        <p:spPr>
          <a:xfrm>
            <a:off x="314419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9F7-8C45-3DF7-8697-0D5918B050C6}"/>
              </a:ext>
            </a:extLst>
          </p:cNvPr>
          <p:cNvSpPr txBox="1"/>
          <p:nvPr/>
        </p:nvSpPr>
        <p:spPr>
          <a:xfrm>
            <a:off x="3342215" y="3275018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problem </a:t>
            </a:r>
          </a:p>
          <a:p>
            <a:r>
              <a:rPr lang="en-GB" sz="1400" dirty="0"/>
              <a:t>formulation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49EB48-A4D3-D6C9-A73C-8513ACC99417}"/>
              </a:ext>
            </a:extLst>
          </p:cNvPr>
          <p:cNvSpPr/>
          <p:nvPr/>
        </p:nvSpPr>
        <p:spPr>
          <a:xfrm>
            <a:off x="557556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DFAC8-9CF2-7C2A-E1CF-299D047473D1}"/>
              </a:ext>
            </a:extLst>
          </p:cNvPr>
          <p:cNvSpPr txBox="1"/>
          <p:nvPr/>
        </p:nvSpPr>
        <p:spPr>
          <a:xfrm>
            <a:off x="5058992" y="3242488"/>
            <a:ext cx="14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development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08ED2B-A3D9-BEFE-90FF-0C682EE43903}"/>
              </a:ext>
            </a:extLst>
          </p:cNvPr>
          <p:cNvSpPr/>
          <p:nvPr/>
        </p:nvSpPr>
        <p:spPr>
          <a:xfrm>
            <a:off x="7565836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43F6F-56B3-50E6-7962-B30CDA50C4BD}"/>
              </a:ext>
            </a:extLst>
          </p:cNvPr>
          <p:cNvSpPr txBox="1"/>
          <p:nvPr/>
        </p:nvSpPr>
        <p:spPr>
          <a:xfrm>
            <a:off x="7243820" y="3874267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+ VDR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E95BC-2D4B-D37D-0A2F-2244D6EF0897}"/>
              </a:ext>
            </a:extLst>
          </p:cNvPr>
          <p:cNvSpPr/>
          <p:nvPr/>
        </p:nvSpPr>
        <p:spPr>
          <a:xfrm>
            <a:off x="9961224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8B842-5039-4CEB-E2D7-8A3847443BC9}"/>
              </a:ext>
            </a:extLst>
          </p:cNvPr>
          <p:cNvSpPr txBox="1"/>
          <p:nvPr/>
        </p:nvSpPr>
        <p:spPr>
          <a:xfrm>
            <a:off x="9903554" y="38946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</a:t>
            </a:r>
          </a:p>
          <a:p>
            <a:r>
              <a:rPr lang="en-GB" sz="1400" dirty="0"/>
              <a:t>CLD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99457A-9675-B01F-0E29-1A96201E56EF}"/>
              </a:ext>
            </a:extLst>
          </p:cNvPr>
          <p:cNvSpPr/>
          <p:nvPr/>
        </p:nvSpPr>
        <p:spPr>
          <a:xfrm>
            <a:off x="9961224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6D2D3-36E4-DA54-3937-3EDDE3B2D55F}"/>
              </a:ext>
            </a:extLst>
          </p:cNvPr>
          <p:cNvSpPr txBox="1"/>
          <p:nvPr/>
        </p:nvSpPr>
        <p:spPr>
          <a:xfrm>
            <a:off x="9469820" y="1240269"/>
            <a:ext cx="1252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final WSIMOD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798A23-0D56-34D5-F460-93E606A27EED}"/>
              </a:ext>
            </a:extLst>
          </p:cNvPr>
          <p:cNvSpPr/>
          <p:nvPr/>
        </p:nvSpPr>
        <p:spPr>
          <a:xfrm>
            <a:off x="1057835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757C3F-E736-7747-6F01-A7125002E553}"/>
              </a:ext>
            </a:extLst>
          </p:cNvPr>
          <p:cNvSpPr txBox="1"/>
          <p:nvPr/>
        </p:nvSpPr>
        <p:spPr>
          <a:xfrm>
            <a:off x="10838800" y="262988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VDR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BF593-FE5D-23A5-57DC-358375E6DBD7}"/>
              </a:ext>
            </a:extLst>
          </p:cNvPr>
          <p:cNvSpPr txBox="1"/>
          <p:nvPr/>
        </p:nvSpPr>
        <p:spPr>
          <a:xfrm>
            <a:off x="2505781" y="215759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spatial</a:t>
            </a:r>
          </a:p>
          <a:p>
            <a:r>
              <a:rPr lang="en-GB" sz="1400" dirty="0"/>
              <a:t> domain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FAC73B-0A34-5172-1849-E1DCE5216DC7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046281" y="3764808"/>
            <a:ext cx="7914943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onnections with solid fill">
            <a:extLst>
              <a:ext uri="{FF2B5EF4-FFF2-40B4-BE49-F238E27FC236}">
                <a16:creationId xmlns:a16="http://schemas.microsoft.com/office/drawing/2014/main" id="{ED66256D-5AB9-CD6B-2B9B-36D4F263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54" y="3248324"/>
            <a:ext cx="900187" cy="900186"/>
          </a:xfrm>
          <a:prstGeom prst="rect">
            <a:avLst/>
          </a:prstGeom>
        </p:spPr>
      </p:pic>
      <p:pic>
        <p:nvPicPr>
          <p:cNvPr id="5" name="Graphic 4" descr="Cloud Computing with solid fill">
            <a:extLst>
              <a:ext uri="{FF2B5EF4-FFF2-40B4-BE49-F238E27FC236}">
                <a16:creationId xmlns:a16="http://schemas.microsoft.com/office/drawing/2014/main" id="{EC5B2F9D-A582-9264-77CB-7B386BFC2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45" y="2239051"/>
            <a:ext cx="883533" cy="883531"/>
          </a:xfrm>
          <a:prstGeom prst="rect">
            <a:avLst/>
          </a:prstGeom>
        </p:spPr>
      </p:pic>
      <p:pic>
        <p:nvPicPr>
          <p:cNvPr id="7" name="Graphic 6" descr="Road with solid fill">
            <a:extLst>
              <a:ext uri="{FF2B5EF4-FFF2-40B4-BE49-F238E27FC236}">
                <a16:creationId xmlns:a16="http://schemas.microsoft.com/office/drawing/2014/main" id="{DE1BB752-EE2C-2363-1B95-3EF20203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02" y="1269176"/>
            <a:ext cx="814966" cy="81496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B91F52-6363-E4F4-26D7-5568D6409255}"/>
              </a:ext>
            </a:extLst>
          </p:cNvPr>
          <p:cNvSpPr/>
          <p:nvPr/>
        </p:nvSpPr>
        <p:spPr>
          <a:xfrm>
            <a:off x="2474723" y="4659768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B9A84-3A0F-062F-6C0F-116A191279D6}"/>
              </a:ext>
            </a:extLst>
          </p:cNvPr>
          <p:cNvSpPr/>
          <p:nvPr/>
        </p:nvSpPr>
        <p:spPr>
          <a:xfrm>
            <a:off x="3966901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38C4E-9DFB-0643-BD10-0975AD583EA7}"/>
              </a:ext>
            </a:extLst>
          </p:cNvPr>
          <p:cNvSpPr txBox="1"/>
          <p:nvPr/>
        </p:nvSpPr>
        <p:spPr>
          <a:xfrm>
            <a:off x="3776397" y="495392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7ED0DD-DA12-AB1A-2AA4-A1EE9570DB31}"/>
              </a:ext>
            </a:extLst>
          </p:cNvPr>
          <p:cNvSpPr/>
          <p:nvPr/>
        </p:nvSpPr>
        <p:spPr>
          <a:xfrm>
            <a:off x="5265295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615F2-A258-88B0-1771-067EAACB4E37}"/>
              </a:ext>
            </a:extLst>
          </p:cNvPr>
          <p:cNvSpPr txBox="1"/>
          <p:nvPr/>
        </p:nvSpPr>
        <p:spPr>
          <a:xfrm>
            <a:off x="5066185" y="4927416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C77F21-75A7-003F-8ED5-7A739B720D32}"/>
              </a:ext>
            </a:extLst>
          </p:cNvPr>
          <p:cNvSpPr/>
          <p:nvPr/>
        </p:nvSpPr>
        <p:spPr>
          <a:xfrm>
            <a:off x="8204856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F2138-CDEE-F351-27EB-D22A8064A207}"/>
              </a:ext>
            </a:extLst>
          </p:cNvPr>
          <p:cNvSpPr txBox="1"/>
          <p:nvPr/>
        </p:nvSpPr>
        <p:spPr>
          <a:xfrm>
            <a:off x="7937055" y="494611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feedback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94BE1E-C626-E143-376D-FD245E6E462C}"/>
              </a:ext>
            </a:extLst>
          </p:cNvPr>
          <p:cNvSpPr/>
          <p:nvPr/>
        </p:nvSpPr>
        <p:spPr>
          <a:xfrm>
            <a:off x="9502332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DF346C-4945-AC15-C3FD-E000A82751B9}"/>
              </a:ext>
            </a:extLst>
          </p:cNvPr>
          <p:cNvSpPr txBox="1"/>
          <p:nvPr/>
        </p:nvSpPr>
        <p:spPr>
          <a:xfrm>
            <a:off x="9242113" y="494292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use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00D42B-F709-C67E-E164-C6DAE18139EB}"/>
              </a:ext>
            </a:extLst>
          </p:cNvPr>
          <p:cNvSpPr/>
          <p:nvPr/>
        </p:nvSpPr>
        <p:spPr>
          <a:xfrm>
            <a:off x="11185391" y="4663842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7641D-55A4-8FA2-9BFF-535435BF918D}"/>
              </a:ext>
            </a:extLst>
          </p:cNvPr>
          <p:cNvSpPr txBox="1"/>
          <p:nvPr/>
        </p:nvSpPr>
        <p:spPr>
          <a:xfrm>
            <a:off x="10652416" y="4969590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SHOWCASE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B5CFB3-461C-9E50-42FE-B62EEEA776F2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2046281" y="4788014"/>
            <a:ext cx="9139110" cy="1091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81E57D-7A6B-4ABC-C2A5-B5511C4FA8F0}"/>
              </a:ext>
            </a:extLst>
          </p:cNvPr>
          <p:cNvSpPr txBox="1"/>
          <p:nvPr/>
        </p:nvSpPr>
        <p:spPr>
          <a:xfrm>
            <a:off x="2107106" y="4945023"/>
            <a:ext cx="9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scoping </a:t>
            </a:r>
          </a:p>
          <a:p>
            <a:pPr algn="ctr"/>
            <a:r>
              <a:rPr lang="en-GB" sz="1400" dirty="0"/>
              <a:t>workshops</a:t>
            </a:r>
          </a:p>
        </p:txBody>
      </p:sp>
      <p:pic>
        <p:nvPicPr>
          <p:cNvPr id="49" name="Graphic 48" descr="Social network with solid fill">
            <a:extLst>
              <a:ext uri="{FF2B5EF4-FFF2-40B4-BE49-F238E27FC236}">
                <a16:creationId xmlns:a16="http://schemas.microsoft.com/office/drawing/2014/main" id="{00A5E179-9318-C215-3637-928E4BC70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1" y="4249849"/>
            <a:ext cx="972317" cy="972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FEE4-8C62-644A-D14B-0024F92D4E51}"/>
              </a:ext>
            </a:extLst>
          </p:cNvPr>
          <p:cNvSpPr/>
          <p:nvPr/>
        </p:nvSpPr>
        <p:spPr>
          <a:xfrm>
            <a:off x="206560" y="2239051"/>
            <a:ext cx="11778880" cy="3267997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12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0C38-4410-7BF7-C9D4-3C62A6A4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openly available data to derive WSIMOD parameters and input data</a:t>
            </a:r>
          </a:p>
        </p:txBody>
      </p:sp>
      <p:pic>
        <p:nvPicPr>
          <p:cNvPr id="5" name="Content Placeholder 4" descr="A map with blue lines&#10;&#10;Description automatically generated">
            <a:extLst>
              <a:ext uri="{FF2B5EF4-FFF2-40B4-BE49-F238E27FC236}">
                <a16:creationId xmlns:a16="http://schemas.microsoft.com/office/drawing/2014/main" id="{37E734CE-F88B-AE00-B98B-A9479538F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2290"/>
            <a:ext cx="10515600" cy="3218007"/>
          </a:xfrm>
        </p:spPr>
      </p:pic>
    </p:spTree>
    <p:extLst>
      <p:ext uri="{BB962C8B-B14F-4D97-AF65-F5344CB8AC3E}">
        <p14:creationId xmlns:p14="http://schemas.microsoft.com/office/powerpoint/2010/main" val="317621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0C38-4410-7BF7-C9D4-3C62A6A4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WSIMOD model file provides simulations of water quantity and quality across the water cycle</a:t>
            </a:r>
          </a:p>
        </p:txBody>
      </p:sp>
      <p:pic>
        <p:nvPicPr>
          <p:cNvPr id="5" name="Content Placeholder 4" descr="A map with blue lines&#10;&#10;Description automatically generated">
            <a:extLst>
              <a:ext uri="{FF2B5EF4-FFF2-40B4-BE49-F238E27FC236}">
                <a16:creationId xmlns:a16="http://schemas.microsoft.com/office/drawing/2014/main" id="{37E734CE-F88B-AE00-B98B-A9479538F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2149"/>
            <a:ext cx="6297706" cy="1927238"/>
          </a:xfrm>
        </p:spPr>
      </p:pic>
      <p:pic>
        <p:nvPicPr>
          <p:cNvPr id="3" name="Picture 2" descr="A blue and green water droplet&#10;&#10;Description automatically generated">
            <a:extLst>
              <a:ext uri="{FF2B5EF4-FFF2-40B4-BE49-F238E27FC236}">
                <a16:creationId xmlns:a16="http://schemas.microsoft.com/office/drawing/2014/main" id="{297DF5AE-DFA4-0C53-30BF-221341AE6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43" y="2092078"/>
            <a:ext cx="1373081" cy="2127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034B17-0180-9944-1103-87FB681A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6266"/>
            <a:ext cx="8073018" cy="116517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9854B6E-31D6-4EC6-3988-6313ECA24E70}"/>
              </a:ext>
            </a:extLst>
          </p:cNvPr>
          <p:cNvSpPr/>
          <p:nvPr/>
        </p:nvSpPr>
        <p:spPr>
          <a:xfrm>
            <a:off x="9277350" y="5136214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207267-7EE6-341B-CFAF-38001C150522}"/>
              </a:ext>
            </a:extLst>
          </p:cNvPr>
          <p:cNvCxnSpPr/>
          <p:nvPr/>
        </p:nvCxnSpPr>
        <p:spPr>
          <a:xfrm>
            <a:off x="9152965" y="5405719"/>
            <a:ext cx="38548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E7218F-AFD3-EAED-CBEC-845C13CFA792}"/>
              </a:ext>
            </a:extLst>
          </p:cNvPr>
          <p:cNvSpPr txBox="1"/>
          <p:nvPr/>
        </p:nvSpPr>
        <p:spPr>
          <a:xfrm>
            <a:off x="9610165" y="4951548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Gauged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58E4CF-C9DD-A91F-B22F-20B8793655A7}"/>
              </a:ext>
            </a:extLst>
          </p:cNvPr>
          <p:cNvSpPr txBox="1"/>
          <p:nvPr/>
        </p:nvSpPr>
        <p:spPr>
          <a:xfrm>
            <a:off x="9610165" y="5217109"/>
            <a:ext cx="15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Simulated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9E403-E8C7-7C2E-261A-B4D78B9DCA8C}"/>
              </a:ext>
            </a:extLst>
          </p:cNvPr>
          <p:cNvSpPr txBox="1"/>
          <p:nvPr/>
        </p:nvSpPr>
        <p:spPr>
          <a:xfrm>
            <a:off x="386366" y="6123543"/>
            <a:ext cx="26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NSE (uncalibrated) = 0.62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1A2230-B743-E35A-DA65-0A50DE3A25CC}"/>
              </a:ext>
            </a:extLst>
          </p:cNvPr>
          <p:cNvSpPr/>
          <p:nvPr/>
        </p:nvSpPr>
        <p:spPr>
          <a:xfrm>
            <a:off x="1167340" y="5410740"/>
            <a:ext cx="464235" cy="18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7D2A3-1C48-C279-FA3F-7C2EFA6B31E3}"/>
              </a:ext>
            </a:extLst>
          </p:cNvPr>
          <p:cNvSpPr txBox="1"/>
          <p:nvPr/>
        </p:nvSpPr>
        <p:spPr>
          <a:xfrm>
            <a:off x="4792077" y="6123543"/>
            <a:ext cx="26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 (2000-2017)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09B3BA-0B35-0817-1CAF-806729A29148}"/>
              </a:ext>
            </a:extLst>
          </p:cNvPr>
          <p:cNvCxnSpPr/>
          <p:nvPr/>
        </p:nvCxnSpPr>
        <p:spPr>
          <a:xfrm>
            <a:off x="7548282" y="3056965"/>
            <a:ext cx="111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0A7E48-E0E5-3B5A-DAF0-D7B38A6A958F}"/>
              </a:ext>
            </a:extLst>
          </p:cNvPr>
          <p:cNvCxnSpPr>
            <a:cxnSpLocks/>
          </p:cNvCxnSpPr>
          <p:nvPr/>
        </p:nvCxnSpPr>
        <p:spPr>
          <a:xfrm flipH="1">
            <a:off x="8462983" y="4023845"/>
            <a:ext cx="545837" cy="88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5D9E3E-B44B-D169-7524-3FB9C5F82C94}"/>
              </a:ext>
            </a:extLst>
          </p:cNvPr>
          <p:cNvCxnSpPr>
            <a:cxnSpLocks/>
          </p:cNvCxnSpPr>
          <p:nvPr/>
        </p:nvCxnSpPr>
        <p:spPr>
          <a:xfrm>
            <a:off x="3647926" y="3101466"/>
            <a:ext cx="404121" cy="180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46D2C17-8E93-B698-A5B0-12E23FBBD32D}"/>
              </a:ext>
            </a:extLst>
          </p:cNvPr>
          <p:cNvSpPr/>
          <p:nvPr/>
        </p:nvSpPr>
        <p:spPr>
          <a:xfrm>
            <a:off x="3633919" y="3074466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4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8C4F4-3D57-DC32-CBD9-5A4311A9929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47346" y="1756050"/>
            <a:ext cx="7813878" cy="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D165A-8797-0ED2-CF7F-50A67CD4818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046281" y="2805449"/>
            <a:ext cx="853206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ED158B-8AE7-570C-8BBC-DB27269793A0}"/>
              </a:ext>
            </a:extLst>
          </p:cNvPr>
          <p:cNvSpPr txBox="1"/>
          <p:nvPr/>
        </p:nvSpPr>
        <p:spPr>
          <a:xfrm>
            <a:off x="9251999" y="5507050"/>
            <a:ext cx="27334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VDR = Virtual Decision Room</a:t>
            </a:r>
          </a:p>
          <a:p>
            <a:r>
              <a:rPr lang="en-GB" sz="1100" dirty="0"/>
              <a:t>API = Application Programming Interface</a:t>
            </a:r>
          </a:p>
          <a:p>
            <a:r>
              <a:rPr lang="en-GB" sz="1100" dirty="0"/>
              <a:t>CLD = cause and loop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112E86-607A-776E-2A76-83C9DA570D6B}"/>
              </a:ext>
            </a:extLst>
          </p:cNvPr>
          <p:cNvSpPr/>
          <p:nvPr/>
        </p:nvSpPr>
        <p:spPr>
          <a:xfrm>
            <a:off x="1911199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68A7A-C672-82DD-DF5F-65C3FCB0D29A}"/>
              </a:ext>
            </a:extLst>
          </p:cNvPr>
          <p:cNvSpPr txBox="1"/>
          <p:nvPr/>
        </p:nvSpPr>
        <p:spPr>
          <a:xfrm>
            <a:off x="1394628" y="1257986"/>
            <a:ext cx="130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setup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E74408-9CF9-324E-A7CC-F795B1B65D93}"/>
              </a:ext>
            </a:extLst>
          </p:cNvPr>
          <p:cNvSpPr/>
          <p:nvPr/>
        </p:nvSpPr>
        <p:spPr>
          <a:xfrm>
            <a:off x="3966901" y="1620968"/>
            <a:ext cx="270164" cy="270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E3480-D10D-EE40-4F22-B4AD109867E0}"/>
              </a:ext>
            </a:extLst>
          </p:cNvPr>
          <p:cNvSpPr txBox="1"/>
          <p:nvPr/>
        </p:nvSpPr>
        <p:spPr>
          <a:xfrm>
            <a:off x="3383421" y="1219399"/>
            <a:ext cx="143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API development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28D188-2A8A-380E-5BB2-2E6BA4842EE2}"/>
              </a:ext>
            </a:extLst>
          </p:cNvPr>
          <p:cNvSpPr/>
          <p:nvPr/>
        </p:nvSpPr>
        <p:spPr>
          <a:xfrm>
            <a:off x="760134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E2C97-71F6-CCA2-CDB0-DB13E3504F43}"/>
              </a:ext>
            </a:extLst>
          </p:cNvPr>
          <p:cNvSpPr txBox="1"/>
          <p:nvPr/>
        </p:nvSpPr>
        <p:spPr>
          <a:xfrm>
            <a:off x="7084770" y="1234381"/>
            <a:ext cx="1334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+ VDR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8E853-222B-8CD0-3CF1-98F527DBB879}"/>
              </a:ext>
            </a:extLst>
          </p:cNvPr>
          <p:cNvSpPr/>
          <p:nvPr/>
        </p:nvSpPr>
        <p:spPr>
          <a:xfrm>
            <a:off x="2474723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C26EFA-258C-3D19-B38B-070B3994E60C}"/>
              </a:ext>
            </a:extLst>
          </p:cNvPr>
          <p:cNvSpPr/>
          <p:nvPr/>
        </p:nvSpPr>
        <p:spPr>
          <a:xfrm>
            <a:off x="477262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825D3F-2D15-8E63-F529-4D733A5BE925}"/>
              </a:ext>
            </a:extLst>
          </p:cNvPr>
          <p:cNvSpPr txBox="1"/>
          <p:nvPr/>
        </p:nvSpPr>
        <p:spPr>
          <a:xfrm>
            <a:off x="4981093" y="2191716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workflows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BB7576-D7AF-5385-E428-A81458FDF943}"/>
              </a:ext>
            </a:extLst>
          </p:cNvPr>
          <p:cNvSpPr/>
          <p:nvPr/>
        </p:nvSpPr>
        <p:spPr>
          <a:xfrm>
            <a:off x="8204856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06AEF4-9467-173B-6197-5B1E983D873D}"/>
              </a:ext>
            </a:extLst>
          </p:cNvPr>
          <p:cNvSpPr txBox="1"/>
          <p:nvPr/>
        </p:nvSpPr>
        <p:spPr>
          <a:xfrm>
            <a:off x="8444361" y="2215759"/>
            <a:ext cx="91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prototype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2748FB-F593-5AAB-73FC-3D7F7517D9F2}"/>
              </a:ext>
            </a:extLst>
          </p:cNvPr>
          <p:cNvSpPr/>
          <p:nvPr/>
        </p:nvSpPr>
        <p:spPr>
          <a:xfrm>
            <a:off x="9502332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36673-B09C-CD7E-9B41-0A1B27C172E3}"/>
              </a:ext>
            </a:extLst>
          </p:cNvPr>
          <p:cNvSpPr txBox="1"/>
          <p:nvPr/>
        </p:nvSpPr>
        <p:spPr>
          <a:xfrm>
            <a:off x="9837354" y="2270475"/>
            <a:ext cx="68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testing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E9858E4-39BB-9A09-BCB6-301693775754}"/>
              </a:ext>
            </a:extLst>
          </p:cNvPr>
          <p:cNvSpPr/>
          <p:nvPr/>
        </p:nvSpPr>
        <p:spPr>
          <a:xfrm>
            <a:off x="314419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9F7-8C45-3DF7-8697-0D5918B050C6}"/>
              </a:ext>
            </a:extLst>
          </p:cNvPr>
          <p:cNvSpPr txBox="1"/>
          <p:nvPr/>
        </p:nvSpPr>
        <p:spPr>
          <a:xfrm>
            <a:off x="3342215" y="3275018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problem </a:t>
            </a:r>
          </a:p>
          <a:p>
            <a:r>
              <a:rPr lang="en-GB" sz="1400" dirty="0"/>
              <a:t>formulation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49EB48-A4D3-D6C9-A73C-8513ACC99417}"/>
              </a:ext>
            </a:extLst>
          </p:cNvPr>
          <p:cNvSpPr/>
          <p:nvPr/>
        </p:nvSpPr>
        <p:spPr>
          <a:xfrm>
            <a:off x="557556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DFAC8-9CF2-7C2A-E1CF-299D047473D1}"/>
              </a:ext>
            </a:extLst>
          </p:cNvPr>
          <p:cNvSpPr txBox="1"/>
          <p:nvPr/>
        </p:nvSpPr>
        <p:spPr>
          <a:xfrm>
            <a:off x="5058992" y="3242488"/>
            <a:ext cx="14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development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08ED2B-A3D9-BEFE-90FF-0C682EE43903}"/>
              </a:ext>
            </a:extLst>
          </p:cNvPr>
          <p:cNvSpPr/>
          <p:nvPr/>
        </p:nvSpPr>
        <p:spPr>
          <a:xfrm>
            <a:off x="7565836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43F6F-56B3-50E6-7962-B30CDA50C4BD}"/>
              </a:ext>
            </a:extLst>
          </p:cNvPr>
          <p:cNvSpPr txBox="1"/>
          <p:nvPr/>
        </p:nvSpPr>
        <p:spPr>
          <a:xfrm>
            <a:off x="7243820" y="3874267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+ VDR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E95BC-2D4B-D37D-0A2F-2244D6EF0897}"/>
              </a:ext>
            </a:extLst>
          </p:cNvPr>
          <p:cNvSpPr/>
          <p:nvPr/>
        </p:nvSpPr>
        <p:spPr>
          <a:xfrm>
            <a:off x="9961224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8B842-5039-4CEB-E2D7-8A3847443BC9}"/>
              </a:ext>
            </a:extLst>
          </p:cNvPr>
          <p:cNvSpPr txBox="1"/>
          <p:nvPr/>
        </p:nvSpPr>
        <p:spPr>
          <a:xfrm>
            <a:off x="9903554" y="38946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</a:t>
            </a:r>
          </a:p>
          <a:p>
            <a:r>
              <a:rPr lang="en-GB" sz="1400" dirty="0"/>
              <a:t>CLD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99457A-9675-B01F-0E29-1A96201E56EF}"/>
              </a:ext>
            </a:extLst>
          </p:cNvPr>
          <p:cNvSpPr/>
          <p:nvPr/>
        </p:nvSpPr>
        <p:spPr>
          <a:xfrm>
            <a:off x="9961224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6D2D3-36E4-DA54-3937-3EDDE3B2D55F}"/>
              </a:ext>
            </a:extLst>
          </p:cNvPr>
          <p:cNvSpPr txBox="1"/>
          <p:nvPr/>
        </p:nvSpPr>
        <p:spPr>
          <a:xfrm>
            <a:off x="9469820" y="1240269"/>
            <a:ext cx="1252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final WSIMOD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798A23-0D56-34D5-F460-93E606A27EED}"/>
              </a:ext>
            </a:extLst>
          </p:cNvPr>
          <p:cNvSpPr/>
          <p:nvPr/>
        </p:nvSpPr>
        <p:spPr>
          <a:xfrm>
            <a:off x="1057835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757C3F-E736-7747-6F01-A7125002E553}"/>
              </a:ext>
            </a:extLst>
          </p:cNvPr>
          <p:cNvSpPr txBox="1"/>
          <p:nvPr/>
        </p:nvSpPr>
        <p:spPr>
          <a:xfrm>
            <a:off x="10838800" y="262988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VDR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BF593-FE5D-23A5-57DC-358375E6DBD7}"/>
              </a:ext>
            </a:extLst>
          </p:cNvPr>
          <p:cNvSpPr txBox="1"/>
          <p:nvPr/>
        </p:nvSpPr>
        <p:spPr>
          <a:xfrm>
            <a:off x="2505781" y="215759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spatial</a:t>
            </a:r>
          </a:p>
          <a:p>
            <a:r>
              <a:rPr lang="en-GB" sz="1400" dirty="0"/>
              <a:t> domain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FAC73B-0A34-5172-1849-E1DCE5216DC7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046281" y="3764808"/>
            <a:ext cx="7914943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onnections with solid fill">
            <a:extLst>
              <a:ext uri="{FF2B5EF4-FFF2-40B4-BE49-F238E27FC236}">
                <a16:creationId xmlns:a16="http://schemas.microsoft.com/office/drawing/2014/main" id="{ED66256D-5AB9-CD6B-2B9B-36D4F263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54" y="3248324"/>
            <a:ext cx="900187" cy="900186"/>
          </a:xfrm>
          <a:prstGeom prst="rect">
            <a:avLst/>
          </a:prstGeom>
        </p:spPr>
      </p:pic>
      <p:pic>
        <p:nvPicPr>
          <p:cNvPr id="5" name="Graphic 4" descr="Cloud Computing with solid fill">
            <a:extLst>
              <a:ext uri="{FF2B5EF4-FFF2-40B4-BE49-F238E27FC236}">
                <a16:creationId xmlns:a16="http://schemas.microsoft.com/office/drawing/2014/main" id="{EC5B2F9D-A582-9264-77CB-7B386BFC2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45" y="2239051"/>
            <a:ext cx="883533" cy="883531"/>
          </a:xfrm>
          <a:prstGeom prst="rect">
            <a:avLst/>
          </a:prstGeom>
        </p:spPr>
      </p:pic>
      <p:pic>
        <p:nvPicPr>
          <p:cNvPr id="7" name="Graphic 6" descr="Road with solid fill">
            <a:extLst>
              <a:ext uri="{FF2B5EF4-FFF2-40B4-BE49-F238E27FC236}">
                <a16:creationId xmlns:a16="http://schemas.microsoft.com/office/drawing/2014/main" id="{DE1BB752-EE2C-2363-1B95-3EF20203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02" y="1269176"/>
            <a:ext cx="814966" cy="81496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B91F52-6363-E4F4-26D7-5568D6409255}"/>
              </a:ext>
            </a:extLst>
          </p:cNvPr>
          <p:cNvSpPr/>
          <p:nvPr/>
        </p:nvSpPr>
        <p:spPr>
          <a:xfrm>
            <a:off x="2474723" y="4659768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B9A84-3A0F-062F-6C0F-116A191279D6}"/>
              </a:ext>
            </a:extLst>
          </p:cNvPr>
          <p:cNvSpPr/>
          <p:nvPr/>
        </p:nvSpPr>
        <p:spPr>
          <a:xfrm>
            <a:off x="3966901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38C4E-9DFB-0643-BD10-0975AD583EA7}"/>
              </a:ext>
            </a:extLst>
          </p:cNvPr>
          <p:cNvSpPr txBox="1"/>
          <p:nvPr/>
        </p:nvSpPr>
        <p:spPr>
          <a:xfrm>
            <a:off x="3776397" y="495392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7ED0DD-DA12-AB1A-2AA4-A1EE9570DB31}"/>
              </a:ext>
            </a:extLst>
          </p:cNvPr>
          <p:cNvSpPr/>
          <p:nvPr/>
        </p:nvSpPr>
        <p:spPr>
          <a:xfrm>
            <a:off x="5265295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615F2-A258-88B0-1771-067EAACB4E37}"/>
              </a:ext>
            </a:extLst>
          </p:cNvPr>
          <p:cNvSpPr txBox="1"/>
          <p:nvPr/>
        </p:nvSpPr>
        <p:spPr>
          <a:xfrm>
            <a:off x="5066185" y="4927416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C77F21-75A7-003F-8ED5-7A739B720D32}"/>
              </a:ext>
            </a:extLst>
          </p:cNvPr>
          <p:cNvSpPr/>
          <p:nvPr/>
        </p:nvSpPr>
        <p:spPr>
          <a:xfrm>
            <a:off x="8204856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F2138-CDEE-F351-27EB-D22A8064A207}"/>
              </a:ext>
            </a:extLst>
          </p:cNvPr>
          <p:cNvSpPr txBox="1"/>
          <p:nvPr/>
        </p:nvSpPr>
        <p:spPr>
          <a:xfrm>
            <a:off x="7937055" y="494611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feedback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94BE1E-C626-E143-376D-FD245E6E462C}"/>
              </a:ext>
            </a:extLst>
          </p:cNvPr>
          <p:cNvSpPr/>
          <p:nvPr/>
        </p:nvSpPr>
        <p:spPr>
          <a:xfrm>
            <a:off x="9502332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DF346C-4945-AC15-C3FD-E000A82751B9}"/>
              </a:ext>
            </a:extLst>
          </p:cNvPr>
          <p:cNvSpPr txBox="1"/>
          <p:nvPr/>
        </p:nvSpPr>
        <p:spPr>
          <a:xfrm>
            <a:off x="9242113" y="494292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use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00D42B-F709-C67E-E164-C6DAE18139EB}"/>
              </a:ext>
            </a:extLst>
          </p:cNvPr>
          <p:cNvSpPr/>
          <p:nvPr/>
        </p:nvSpPr>
        <p:spPr>
          <a:xfrm>
            <a:off x="11185391" y="4663842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7641D-55A4-8FA2-9BFF-535435BF918D}"/>
              </a:ext>
            </a:extLst>
          </p:cNvPr>
          <p:cNvSpPr txBox="1"/>
          <p:nvPr/>
        </p:nvSpPr>
        <p:spPr>
          <a:xfrm>
            <a:off x="10652416" y="4969590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SHOWCASE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B5CFB3-461C-9E50-42FE-B62EEEA776F2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2046281" y="4788014"/>
            <a:ext cx="9139110" cy="1091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81E57D-7A6B-4ABC-C2A5-B5511C4FA8F0}"/>
              </a:ext>
            </a:extLst>
          </p:cNvPr>
          <p:cNvSpPr txBox="1"/>
          <p:nvPr/>
        </p:nvSpPr>
        <p:spPr>
          <a:xfrm>
            <a:off x="2107106" y="4945023"/>
            <a:ext cx="9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scoping </a:t>
            </a:r>
          </a:p>
          <a:p>
            <a:pPr algn="ctr"/>
            <a:r>
              <a:rPr lang="en-GB" sz="1400" dirty="0"/>
              <a:t>workshops</a:t>
            </a:r>
          </a:p>
        </p:txBody>
      </p:sp>
      <p:pic>
        <p:nvPicPr>
          <p:cNvPr id="49" name="Graphic 48" descr="Social network with solid fill">
            <a:extLst>
              <a:ext uri="{FF2B5EF4-FFF2-40B4-BE49-F238E27FC236}">
                <a16:creationId xmlns:a16="http://schemas.microsoft.com/office/drawing/2014/main" id="{00A5E179-9318-C215-3637-928E4BC70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1" y="4249849"/>
            <a:ext cx="972317" cy="972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FEE4-8C62-644A-D14B-0024F92D4E51}"/>
              </a:ext>
            </a:extLst>
          </p:cNvPr>
          <p:cNvSpPr/>
          <p:nvPr/>
        </p:nvSpPr>
        <p:spPr>
          <a:xfrm>
            <a:off x="206560" y="3206462"/>
            <a:ext cx="11778880" cy="2300586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619AF2-3CE7-893B-A07C-82D687EE352C}"/>
              </a:ext>
            </a:extLst>
          </p:cNvPr>
          <p:cNvCxnSpPr>
            <a:cxnSpLocks/>
            <a:stCxn id="6" idx="5"/>
            <a:endCxn id="25" idx="1"/>
          </p:cNvCxnSpPr>
          <p:nvPr/>
        </p:nvCxnSpPr>
        <p:spPr>
          <a:xfrm>
            <a:off x="4197500" y="1851567"/>
            <a:ext cx="614685" cy="858365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6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2A4F-2AB1-180C-B8E4-AE08F0C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API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B4B4D-4C39-78F7-4681-D58A8D83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47" y="2474106"/>
            <a:ext cx="3990953" cy="1309335"/>
          </a:xfrm>
          <a:prstGeom prst="rect">
            <a:avLst/>
          </a:prstGeom>
        </p:spPr>
      </p:pic>
      <p:pic>
        <p:nvPicPr>
          <p:cNvPr id="1026" name="Picture 2" descr="PythonAnywhere | LinkedIn">
            <a:extLst>
              <a:ext uri="{FF2B5EF4-FFF2-40B4-BE49-F238E27FC236}">
                <a16:creationId xmlns:a16="http://schemas.microsoft.com/office/drawing/2014/main" id="{FFE1D8EF-98C5-4DDE-ED17-C4089691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8" b="24735"/>
          <a:stretch/>
        </p:blipFill>
        <p:spPr bwMode="auto">
          <a:xfrm>
            <a:off x="651100" y="1426783"/>
            <a:ext cx="6136808" cy="11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green water droplet&#10;&#10;Description automatically generated">
            <a:extLst>
              <a:ext uri="{FF2B5EF4-FFF2-40B4-BE49-F238E27FC236}">
                <a16:creationId xmlns:a16="http://schemas.microsoft.com/office/drawing/2014/main" id="{2438FF43-3DC9-2648-FBDE-0082CA33B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03" y="3128773"/>
            <a:ext cx="1373081" cy="2127380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364FD6E-CBF4-C235-7EC5-D7D4DB0EABDA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519565" y="2543291"/>
            <a:ext cx="520135" cy="6508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4AA75EA-F66A-5704-7CCB-AD64E554E95F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4806952" y="3077012"/>
            <a:ext cx="409022" cy="182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CB8AAC2-ADC9-09AF-07DE-6DB13988A0D9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16200000" flipH="1">
            <a:off x="6592829" y="5272268"/>
            <a:ext cx="718771" cy="686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Content Placeholder 4" descr="A map with blue lines&#10;&#10;Description automatically generated">
            <a:extLst>
              <a:ext uri="{FF2B5EF4-FFF2-40B4-BE49-F238E27FC236}">
                <a16:creationId xmlns:a16="http://schemas.microsoft.com/office/drawing/2014/main" id="{0414F558-D50F-992F-F938-9ABA8A442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84" y="5256153"/>
            <a:ext cx="4697506" cy="1437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E0411A-9668-D7B9-1697-A163D16A443F}"/>
              </a:ext>
            </a:extLst>
          </p:cNvPr>
          <p:cNvSpPr txBox="1"/>
          <p:nvPr/>
        </p:nvSpPr>
        <p:spPr>
          <a:xfrm>
            <a:off x="887773" y="288826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15805-80D2-1CB3-3B96-94AA8EA5F524}"/>
              </a:ext>
            </a:extLst>
          </p:cNvPr>
          <p:cNvSpPr txBox="1"/>
          <p:nvPr/>
        </p:nvSpPr>
        <p:spPr>
          <a:xfrm>
            <a:off x="3487854" y="388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calls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33C8CE-47BD-25B6-5051-BFAD0B6D9CC4}"/>
              </a:ext>
            </a:extLst>
          </p:cNvPr>
          <p:cNvSpPr txBox="1"/>
          <p:nvPr/>
        </p:nvSpPr>
        <p:spPr>
          <a:xfrm>
            <a:off x="6056902" y="566714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</a:p>
        </p:txBody>
      </p:sp>
    </p:spTree>
    <p:extLst>
      <p:ext uri="{BB962C8B-B14F-4D97-AF65-F5344CB8AC3E}">
        <p14:creationId xmlns:p14="http://schemas.microsoft.com/office/powerpoint/2010/main" val="305311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8C4F4-3D57-DC32-CBD9-5A4311A9929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47346" y="1756050"/>
            <a:ext cx="7813878" cy="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D165A-8797-0ED2-CF7F-50A67CD4818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046281" y="2805449"/>
            <a:ext cx="853206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ED158B-8AE7-570C-8BBC-DB27269793A0}"/>
              </a:ext>
            </a:extLst>
          </p:cNvPr>
          <p:cNvSpPr txBox="1"/>
          <p:nvPr/>
        </p:nvSpPr>
        <p:spPr>
          <a:xfrm>
            <a:off x="9251999" y="5507050"/>
            <a:ext cx="27334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VDR = Virtual Decision Room</a:t>
            </a:r>
          </a:p>
          <a:p>
            <a:r>
              <a:rPr lang="en-GB" sz="1100" dirty="0"/>
              <a:t>API = Application Programming Interface</a:t>
            </a:r>
          </a:p>
          <a:p>
            <a:r>
              <a:rPr lang="en-GB" sz="1100" dirty="0"/>
              <a:t>CLD = cause and loop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112E86-607A-776E-2A76-83C9DA570D6B}"/>
              </a:ext>
            </a:extLst>
          </p:cNvPr>
          <p:cNvSpPr/>
          <p:nvPr/>
        </p:nvSpPr>
        <p:spPr>
          <a:xfrm>
            <a:off x="1911199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68A7A-C672-82DD-DF5F-65C3FCB0D29A}"/>
              </a:ext>
            </a:extLst>
          </p:cNvPr>
          <p:cNvSpPr txBox="1"/>
          <p:nvPr/>
        </p:nvSpPr>
        <p:spPr>
          <a:xfrm>
            <a:off x="1394628" y="1257986"/>
            <a:ext cx="130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WSIMOD setup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E74408-9CF9-324E-A7CC-F795B1B65D93}"/>
              </a:ext>
            </a:extLst>
          </p:cNvPr>
          <p:cNvSpPr/>
          <p:nvPr/>
        </p:nvSpPr>
        <p:spPr>
          <a:xfrm>
            <a:off x="3966901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E3480-D10D-EE40-4F22-B4AD109867E0}"/>
              </a:ext>
            </a:extLst>
          </p:cNvPr>
          <p:cNvSpPr txBox="1"/>
          <p:nvPr/>
        </p:nvSpPr>
        <p:spPr>
          <a:xfrm>
            <a:off x="3383421" y="1219399"/>
            <a:ext cx="143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API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bg2"/>
                </a:solidFill>
              </a:rPr>
              <a:t>development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28D188-2A8A-380E-5BB2-2E6BA4842EE2}"/>
              </a:ext>
            </a:extLst>
          </p:cNvPr>
          <p:cNvSpPr/>
          <p:nvPr/>
        </p:nvSpPr>
        <p:spPr>
          <a:xfrm>
            <a:off x="7601341" y="1620968"/>
            <a:ext cx="270164" cy="2701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E2C97-71F6-CCA2-CDB0-DB13E3504F43}"/>
              </a:ext>
            </a:extLst>
          </p:cNvPr>
          <p:cNvSpPr txBox="1"/>
          <p:nvPr/>
        </p:nvSpPr>
        <p:spPr>
          <a:xfrm>
            <a:off x="7084770" y="1234381"/>
            <a:ext cx="1334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WSIMOD + VDR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8E853-222B-8CD0-3CF1-98F527DBB879}"/>
              </a:ext>
            </a:extLst>
          </p:cNvPr>
          <p:cNvSpPr/>
          <p:nvPr/>
        </p:nvSpPr>
        <p:spPr>
          <a:xfrm>
            <a:off x="2474723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C26EFA-258C-3D19-B38B-070B3994E60C}"/>
              </a:ext>
            </a:extLst>
          </p:cNvPr>
          <p:cNvSpPr/>
          <p:nvPr/>
        </p:nvSpPr>
        <p:spPr>
          <a:xfrm>
            <a:off x="477262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825D3F-2D15-8E63-F529-4D733A5BE925}"/>
              </a:ext>
            </a:extLst>
          </p:cNvPr>
          <p:cNvSpPr txBox="1"/>
          <p:nvPr/>
        </p:nvSpPr>
        <p:spPr>
          <a:xfrm>
            <a:off x="4981093" y="2191716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workflows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BB7576-D7AF-5385-E428-A81458FDF943}"/>
              </a:ext>
            </a:extLst>
          </p:cNvPr>
          <p:cNvSpPr/>
          <p:nvPr/>
        </p:nvSpPr>
        <p:spPr>
          <a:xfrm>
            <a:off x="8204856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06AEF4-9467-173B-6197-5B1E983D873D}"/>
              </a:ext>
            </a:extLst>
          </p:cNvPr>
          <p:cNvSpPr txBox="1"/>
          <p:nvPr/>
        </p:nvSpPr>
        <p:spPr>
          <a:xfrm>
            <a:off x="8444361" y="2215759"/>
            <a:ext cx="91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prototype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2748FB-F593-5AAB-73FC-3D7F7517D9F2}"/>
              </a:ext>
            </a:extLst>
          </p:cNvPr>
          <p:cNvSpPr/>
          <p:nvPr/>
        </p:nvSpPr>
        <p:spPr>
          <a:xfrm>
            <a:off x="9502332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36673-B09C-CD7E-9B41-0A1B27C172E3}"/>
              </a:ext>
            </a:extLst>
          </p:cNvPr>
          <p:cNvSpPr txBox="1"/>
          <p:nvPr/>
        </p:nvSpPr>
        <p:spPr>
          <a:xfrm>
            <a:off x="9837354" y="2270475"/>
            <a:ext cx="68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testing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E9858E4-39BB-9A09-BCB6-301693775754}"/>
              </a:ext>
            </a:extLst>
          </p:cNvPr>
          <p:cNvSpPr/>
          <p:nvPr/>
        </p:nvSpPr>
        <p:spPr>
          <a:xfrm>
            <a:off x="314419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9F7-8C45-3DF7-8697-0D5918B050C6}"/>
              </a:ext>
            </a:extLst>
          </p:cNvPr>
          <p:cNvSpPr txBox="1"/>
          <p:nvPr/>
        </p:nvSpPr>
        <p:spPr>
          <a:xfrm>
            <a:off x="3342215" y="3275018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problem </a:t>
            </a:r>
          </a:p>
          <a:p>
            <a:r>
              <a:rPr lang="en-GB" sz="1400" dirty="0"/>
              <a:t>formulation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49EB48-A4D3-D6C9-A73C-8513ACC99417}"/>
              </a:ext>
            </a:extLst>
          </p:cNvPr>
          <p:cNvSpPr/>
          <p:nvPr/>
        </p:nvSpPr>
        <p:spPr>
          <a:xfrm>
            <a:off x="5575563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DFAC8-9CF2-7C2A-E1CF-299D047473D1}"/>
              </a:ext>
            </a:extLst>
          </p:cNvPr>
          <p:cNvSpPr txBox="1"/>
          <p:nvPr/>
        </p:nvSpPr>
        <p:spPr>
          <a:xfrm>
            <a:off x="5058992" y="3242488"/>
            <a:ext cx="14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development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08ED2B-A3D9-BEFE-90FF-0C682EE43903}"/>
              </a:ext>
            </a:extLst>
          </p:cNvPr>
          <p:cNvSpPr/>
          <p:nvPr/>
        </p:nvSpPr>
        <p:spPr>
          <a:xfrm>
            <a:off x="7565836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43F6F-56B3-50E6-7962-B30CDA50C4BD}"/>
              </a:ext>
            </a:extLst>
          </p:cNvPr>
          <p:cNvSpPr txBox="1"/>
          <p:nvPr/>
        </p:nvSpPr>
        <p:spPr>
          <a:xfrm>
            <a:off x="7243820" y="3874267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+ VDR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E95BC-2D4B-D37D-0A2F-2244D6EF0897}"/>
              </a:ext>
            </a:extLst>
          </p:cNvPr>
          <p:cNvSpPr/>
          <p:nvPr/>
        </p:nvSpPr>
        <p:spPr>
          <a:xfrm>
            <a:off x="9961224" y="3629726"/>
            <a:ext cx="270164" cy="270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8B842-5039-4CEB-E2D7-8A3847443BC9}"/>
              </a:ext>
            </a:extLst>
          </p:cNvPr>
          <p:cNvSpPr txBox="1"/>
          <p:nvPr/>
        </p:nvSpPr>
        <p:spPr>
          <a:xfrm>
            <a:off x="9903554" y="38946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</a:t>
            </a:r>
          </a:p>
          <a:p>
            <a:r>
              <a:rPr lang="en-GB" sz="1400" dirty="0"/>
              <a:t>CLD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99457A-9675-B01F-0E29-1A96201E56EF}"/>
              </a:ext>
            </a:extLst>
          </p:cNvPr>
          <p:cNvSpPr/>
          <p:nvPr/>
        </p:nvSpPr>
        <p:spPr>
          <a:xfrm>
            <a:off x="9961224" y="1620968"/>
            <a:ext cx="270164" cy="2701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6D2D3-36E4-DA54-3937-3EDDE3B2D55F}"/>
              </a:ext>
            </a:extLst>
          </p:cNvPr>
          <p:cNvSpPr txBox="1"/>
          <p:nvPr/>
        </p:nvSpPr>
        <p:spPr>
          <a:xfrm>
            <a:off x="9469820" y="1240269"/>
            <a:ext cx="1252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final WSIMOD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798A23-0D56-34D5-F460-93E606A27EED}"/>
              </a:ext>
            </a:extLst>
          </p:cNvPr>
          <p:cNvSpPr/>
          <p:nvPr/>
        </p:nvSpPr>
        <p:spPr>
          <a:xfrm>
            <a:off x="10578350" y="2670367"/>
            <a:ext cx="270164" cy="270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757C3F-E736-7747-6F01-A7125002E553}"/>
              </a:ext>
            </a:extLst>
          </p:cNvPr>
          <p:cNvSpPr txBox="1"/>
          <p:nvPr/>
        </p:nvSpPr>
        <p:spPr>
          <a:xfrm>
            <a:off x="10838800" y="262988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VDR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BF593-FE5D-23A5-57DC-358375E6DBD7}"/>
              </a:ext>
            </a:extLst>
          </p:cNvPr>
          <p:cNvSpPr txBox="1"/>
          <p:nvPr/>
        </p:nvSpPr>
        <p:spPr>
          <a:xfrm>
            <a:off x="2505781" y="215759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spatial</a:t>
            </a:r>
          </a:p>
          <a:p>
            <a:r>
              <a:rPr lang="en-GB" sz="1400" dirty="0"/>
              <a:t> domain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FAC73B-0A34-5172-1849-E1DCE5216DC7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046281" y="3764808"/>
            <a:ext cx="7914943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onnections with solid fill">
            <a:extLst>
              <a:ext uri="{FF2B5EF4-FFF2-40B4-BE49-F238E27FC236}">
                <a16:creationId xmlns:a16="http://schemas.microsoft.com/office/drawing/2014/main" id="{ED66256D-5AB9-CD6B-2B9B-36D4F263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54" y="3248324"/>
            <a:ext cx="900187" cy="900186"/>
          </a:xfrm>
          <a:prstGeom prst="rect">
            <a:avLst/>
          </a:prstGeom>
        </p:spPr>
      </p:pic>
      <p:pic>
        <p:nvPicPr>
          <p:cNvPr id="5" name="Graphic 4" descr="Cloud Computing with solid fill">
            <a:extLst>
              <a:ext uri="{FF2B5EF4-FFF2-40B4-BE49-F238E27FC236}">
                <a16:creationId xmlns:a16="http://schemas.microsoft.com/office/drawing/2014/main" id="{EC5B2F9D-A582-9264-77CB-7B386BFC2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45" y="2239051"/>
            <a:ext cx="883533" cy="883531"/>
          </a:xfrm>
          <a:prstGeom prst="rect">
            <a:avLst/>
          </a:prstGeom>
        </p:spPr>
      </p:pic>
      <p:pic>
        <p:nvPicPr>
          <p:cNvPr id="7" name="Graphic 6" descr="Road with solid fill">
            <a:extLst>
              <a:ext uri="{FF2B5EF4-FFF2-40B4-BE49-F238E27FC236}">
                <a16:creationId xmlns:a16="http://schemas.microsoft.com/office/drawing/2014/main" id="{DE1BB752-EE2C-2363-1B95-3EF20203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02" y="1269176"/>
            <a:ext cx="814966" cy="81496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B91F52-6363-E4F4-26D7-5568D6409255}"/>
              </a:ext>
            </a:extLst>
          </p:cNvPr>
          <p:cNvSpPr/>
          <p:nvPr/>
        </p:nvSpPr>
        <p:spPr>
          <a:xfrm>
            <a:off x="2474723" y="4659768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2B9A84-3A0F-062F-6C0F-116A191279D6}"/>
              </a:ext>
            </a:extLst>
          </p:cNvPr>
          <p:cNvSpPr/>
          <p:nvPr/>
        </p:nvSpPr>
        <p:spPr>
          <a:xfrm>
            <a:off x="3966901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38C4E-9DFB-0643-BD10-0975AD583EA7}"/>
              </a:ext>
            </a:extLst>
          </p:cNvPr>
          <p:cNvSpPr txBox="1"/>
          <p:nvPr/>
        </p:nvSpPr>
        <p:spPr>
          <a:xfrm>
            <a:off x="3776397" y="495392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7ED0DD-DA12-AB1A-2AA4-A1EE9570DB31}"/>
              </a:ext>
            </a:extLst>
          </p:cNvPr>
          <p:cNvSpPr/>
          <p:nvPr/>
        </p:nvSpPr>
        <p:spPr>
          <a:xfrm>
            <a:off x="5265295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615F2-A258-88B0-1771-067EAACB4E37}"/>
              </a:ext>
            </a:extLst>
          </p:cNvPr>
          <p:cNvSpPr txBox="1"/>
          <p:nvPr/>
        </p:nvSpPr>
        <p:spPr>
          <a:xfrm>
            <a:off x="5066185" y="4927416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CLD </a:t>
            </a:r>
          </a:p>
          <a:p>
            <a:r>
              <a:rPr lang="en-GB" sz="1400" dirty="0"/>
              <a:t>workshops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C77F21-75A7-003F-8ED5-7A739B720D32}"/>
              </a:ext>
            </a:extLst>
          </p:cNvPr>
          <p:cNvSpPr/>
          <p:nvPr/>
        </p:nvSpPr>
        <p:spPr>
          <a:xfrm>
            <a:off x="8204856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F2138-CDEE-F351-27EB-D22A8064A207}"/>
              </a:ext>
            </a:extLst>
          </p:cNvPr>
          <p:cNvSpPr txBox="1"/>
          <p:nvPr/>
        </p:nvSpPr>
        <p:spPr>
          <a:xfrm>
            <a:off x="7937055" y="494611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feedback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94BE1E-C626-E143-376D-FD245E6E462C}"/>
              </a:ext>
            </a:extLst>
          </p:cNvPr>
          <p:cNvSpPr/>
          <p:nvPr/>
        </p:nvSpPr>
        <p:spPr>
          <a:xfrm>
            <a:off x="9502332" y="4665944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DF346C-4945-AC15-C3FD-E000A82751B9}"/>
              </a:ext>
            </a:extLst>
          </p:cNvPr>
          <p:cNvSpPr txBox="1"/>
          <p:nvPr/>
        </p:nvSpPr>
        <p:spPr>
          <a:xfrm>
            <a:off x="9242113" y="494292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use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00D42B-F709-C67E-E164-C6DAE18139EB}"/>
              </a:ext>
            </a:extLst>
          </p:cNvPr>
          <p:cNvSpPr/>
          <p:nvPr/>
        </p:nvSpPr>
        <p:spPr>
          <a:xfrm>
            <a:off x="11185391" y="4663842"/>
            <a:ext cx="270164" cy="2701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7641D-55A4-8FA2-9BFF-535435BF918D}"/>
              </a:ext>
            </a:extLst>
          </p:cNvPr>
          <p:cNvSpPr txBox="1"/>
          <p:nvPr/>
        </p:nvSpPr>
        <p:spPr>
          <a:xfrm>
            <a:off x="10652416" y="4969590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SHOWCASE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B5CFB3-461C-9E50-42FE-B62EEEA776F2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2046281" y="4788014"/>
            <a:ext cx="9139110" cy="1091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81E57D-7A6B-4ABC-C2A5-B5511C4FA8F0}"/>
              </a:ext>
            </a:extLst>
          </p:cNvPr>
          <p:cNvSpPr txBox="1"/>
          <p:nvPr/>
        </p:nvSpPr>
        <p:spPr>
          <a:xfrm>
            <a:off x="2107106" y="4945023"/>
            <a:ext cx="9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scoping </a:t>
            </a:r>
          </a:p>
          <a:p>
            <a:pPr algn="ctr"/>
            <a:r>
              <a:rPr lang="en-GB" sz="1400" dirty="0"/>
              <a:t>workshops</a:t>
            </a:r>
          </a:p>
        </p:txBody>
      </p:sp>
      <p:pic>
        <p:nvPicPr>
          <p:cNvPr id="49" name="Graphic 48" descr="Social network with solid fill">
            <a:extLst>
              <a:ext uri="{FF2B5EF4-FFF2-40B4-BE49-F238E27FC236}">
                <a16:creationId xmlns:a16="http://schemas.microsoft.com/office/drawing/2014/main" id="{00A5E179-9318-C215-3637-928E4BC70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1" y="4249849"/>
            <a:ext cx="972317" cy="972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FEE4-8C62-644A-D14B-0024F92D4E51}"/>
              </a:ext>
            </a:extLst>
          </p:cNvPr>
          <p:cNvSpPr/>
          <p:nvPr/>
        </p:nvSpPr>
        <p:spPr>
          <a:xfrm>
            <a:off x="206560" y="3206462"/>
            <a:ext cx="11778880" cy="2300586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619AF2-3CE7-893B-A07C-82D687EE352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777649" y="1889688"/>
            <a:ext cx="466772" cy="820244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8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B946-1022-1C6F-5260-09418CF1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WSIMOD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5243-43AF-3638-D898-9A48FDB0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2380" cy="4351338"/>
          </a:xfrm>
        </p:spPr>
        <p:txBody>
          <a:bodyPr>
            <a:normAutofit/>
          </a:bodyPr>
          <a:lstStyle/>
          <a:p>
            <a:r>
              <a:rPr lang="en-GB" sz="2800" dirty="0"/>
              <a:t>New land cover</a:t>
            </a:r>
          </a:p>
          <a:p>
            <a:pPr lvl="1"/>
            <a:r>
              <a:rPr lang="en-GB" sz="2400" dirty="0"/>
              <a:t>Or Change runoff coefficient of existing</a:t>
            </a:r>
          </a:p>
          <a:p>
            <a:pPr lvl="1"/>
            <a:endParaRPr lang="en-GB" sz="2400" dirty="0"/>
          </a:p>
          <a:p>
            <a:r>
              <a:rPr lang="en-GB" sz="2800" dirty="0"/>
              <a:t>New properties</a:t>
            </a:r>
          </a:p>
          <a:p>
            <a:pPr lvl="1"/>
            <a:r>
              <a:rPr lang="en-GB" sz="2400" dirty="0"/>
              <a:t>Or change water demand of existing</a:t>
            </a:r>
          </a:p>
        </p:txBody>
      </p:sp>
      <p:pic>
        <p:nvPicPr>
          <p:cNvPr id="4" name="Content Placeholder 4" descr="A map with blue lines&#10;&#10;Description automatically generated">
            <a:extLst>
              <a:ext uri="{FF2B5EF4-FFF2-40B4-BE49-F238E27FC236}">
                <a16:creationId xmlns:a16="http://schemas.microsoft.com/office/drawing/2014/main" id="{F9D4F1F4-7B4C-AA95-ED5F-B5076ABCF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98" y="2447363"/>
            <a:ext cx="5342172" cy="1634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D6BB8A-7A31-3F99-5E88-E66DD548F462}"/>
              </a:ext>
            </a:extLst>
          </p:cNvPr>
          <p:cNvSpPr/>
          <p:nvPr/>
        </p:nvSpPr>
        <p:spPr>
          <a:xfrm>
            <a:off x="4141694" y="2070847"/>
            <a:ext cx="251012" cy="25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7E756-7B02-C686-99B7-C383612970B3}"/>
              </a:ext>
            </a:extLst>
          </p:cNvPr>
          <p:cNvSpPr/>
          <p:nvPr/>
        </p:nvSpPr>
        <p:spPr>
          <a:xfrm>
            <a:off x="4344745" y="4374777"/>
            <a:ext cx="251012" cy="25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A5692A-081C-004C-3E81-EB71366649CB}"/>
              </a:ext>
            </a:extLst>
          </p:cNvPr>
          <p:cNvSpPr/>
          <p:nvPr/>
        </p:nvSpPr>
        <p:spPr>
          <a:xfrm>
            <a:off x="9849074" y="3812006"/>
            <a:ext cx="251012" cy="25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E5985D-4A04-1906-646F-BF46295E1338}"/>
              </a:ext>
            </a:extLst>
          </p:cNvPr>
          <p:cNvSpPr/>
          <p:nvPr/>
        </p:nvSpPr>
        <p:spPr>
          <a:xfrm>
            <a:off x="6096000" y="2447363"/>
            <a:ext cx="251012" cy="25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59D350-79F4-B581-86CB-C8C1E83173A2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4392706" y="2200836"/>
            <a:ext cx="1828800" cy="246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B323A63-95EF-895A-A22E-071FEDB1B29E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4595757" y="4071983"/>
            <a:ext cx="5378823" cy="432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0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E04E630888F4282F7D15FAC344E22" ma:contentTypeVersion="18" ma:contentTypeDescription="Create a new document." ma:contentTypeScope="" ma:versionID="aae01f572cccf4f000ce1d36889483da">
  <xsd:schema xmlns:xsd="http://www.w3.org/2001/XMLSchema" xmlns:xs="http://www.w3.org/2001/XMLSchema" xmlns:p="http://schemas.microsoft.com/office/2006/metadata/properties" xmlns:ns2="6b7e0c09-d5bb-4455-8c3d-b652d3e8d767" xmlns:ns3="a05cf421-290e-4710-9aa2-a4bacc61a933" targetNamespace="http://schemas.microsoft.com/office/2006/metadata/properties" ma:root="true" ma:fieldsID="0bd42b534c9c1384d4b194ee439b7977" ns2:_="" ns3:_="">
    <xsd:import namespace="6b7e0c09-d5bb-4455-8c3d-b652d3e8d767"/>
    <xsd:import namespace="a05cf421-290e-4710-9aa2-a4bacc61a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0c09-d5bb-4455-8c3d-b652d3e8d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cf421-290e-4710-9aa2-a4bacc61a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4ffd061-8250-4740-99b9-58095a833ab1}" ma:internalName="TaxCatchAll" ma:showField="CatchAllData" ma:web="a05cf421-290e-4710-9aa2-a4bacc61a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7e0c09-d5bb-4455-8c3d-b652d3e8d767">
      <Terms xmlns="http://schemas.microsoft.com/office/infopath/2007/PartnerControls"/>
    </lcf76f155ced4ddcb4097134ff3c332f>
    <TaxCatchAll xmlns="a05cf421-290e-4710-9aa2-a4bacc61a933" xsi:nil="true"/>
    <SharedWithUsers xmlns="a05cf421-290e-4710-9aa2-a4bacc61a933">
      <UserInfo>
        <DisplayName>Dobson, Barnaby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5498F05-8901-40F2-BB6C-EF2C453C2C46}"/>
</file>

<file path=customXml/itemProps2.xml><?xml version="1.0" encoding="utf-8"?>
<ds:datastoreItem xmlns:ds="http://schemas.openxmlformats.org/officeDocument/2006/customXml" ds:itemID="{898DC567-5972-4D0B-A293-FD2E0611EE03}"/>
</file>

<file path=customXml/itemProps3.xml><?xml version="1.0" encoding="utf-8"?>
<ds:datastoreItem xmlns:ds="http://schemas.openxmlformats.org/officeDocument/2006/customXml" ds:itemID="{5C835D2B-285B-4D25-9D9A-619C7A4E3206}"/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412</Words>
  <Application>Microsoft Office PowerPoint</Application>
  <PresentationFormat>Widescreen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Office Theme</vt:lpstr>
      <vt:lpstr>PowerPoint Presentation</vt:lpstr>
      <vt:lpstr>PowerPoint Presentation</vt:lpstr>
      <vt:lpstr>PowerPoint Presentation</vt:lpstr>
      <vt:lpstr>Use openly available data to derive WSIMOD parameters and input data</vt:lpstr>
      <vt:lpstr>WSIMOD model file provides simulations of water quantity and quality across the water cycle</vt:lpstr>
      <vt:lpstr>PowerPoint Presentation</vt:lpstr>
      <vt:lpstr>API development</vt:lpstr>
      <vt:lpstr>PowerPoint Presentation</vt:lpstr>
      <vt:lpstr>WSIMOD use</vt:lpstr>
      <vt:lpstr>WSIMOD + API</vt:lpstr>
      <vt:lpstr>PowerPoint Presentation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 dobson</dc:creator>
  <cp:lastModifiedBy>Mijic, Ana</cp:lastModifiedBy>
  <cp:revision>1</cp:revision>
  <dcterms:created xsi:type="dcterms:W3CDTF">2024-04-22T09:05:07Z</dcterms:created>
  <dcterms:modified xsi:type="dcterms:W3CDTF">2024-04-23T12:38:02Z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0x0101007AEE04E630888F4282F7D15FAC344E22</vt:lpwstr>
  </property>
</Properties>
</file>